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8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1" r:id="rId1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7" autoAdjust="0"/>
  </p:normalViewPr>
  <p:slideViewPr>
    <p:cSldViewPr>
      <p:cViewPr>
        <p:scale>
          <a:sx n="78" d="100"/>
          <a:sy n="78" d="100"/>
        </p:scale>
        <p:origin x="-1128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B8A438-371E-445A-AF0B-A84F62AC5090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124FE0FA-8703-4DFA-B75E-A951F902811B}">
      <dgm:prSet phldrT="[Metin]"/>
      <dgm:spPr/>
      <dgm:t>
        <a:bodyPr/>
        <a:lstStyle/>
        <a:p>
          <a:r>
            <a:rPr lang="tr-T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Osmanlı Döneminde Basın Yayın Faaliyetleri?</a:t>
          </a:r>
          <a:endParaRPr lang="tr-T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416C943-D9A5-4D6D-AA4D-3E85C53362FC}" type="parTrans" cxnId="{72876164-D99C-4888-82DA-81078182CA42}">
      <dgm:prSet/>
      <dgm:spPr/>
      <dgm:t>
        <a:bodyPr/>
        <a:lstStyle/>
        <a:p>
          <a:endParaRPr lang="tr-TR"/>
        </a:p>
      </dgm:t>
    </dgm:pt>
    <dgm:pt modelId="{AC8AC7FF-0E53-48BB-8014-5B09A3FAE8AF}" type="sibTrans" cxnId="{72876164-D99C-4888-82DA-81078182CA42}">
      <dgm:prSet/>
      <dgm:spPr/>
      <dgm:t>
        <a:bodyPr/>
        <a:lstStyle/>
        <a:p>
          <a:endParaRPr lang="tr-TR"/>
        </a:p>
      </dgm:t>
    </dgm:pt>
    <dgm:pt modelId="{2CEBDE5A-99AA-4F10-A012-1480905C74E1}">
      <dgm:prSet phldrT="[Metin]"/>
      <dgm:spPr/>
      <dgm:t>
        <a:bodyPr/>
        <a:lstStyle/>
        <a:p>
          <a:r>
            <a:rPr lang="tr-T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İlk Matbaa?</a:t>
          </a:r>
          <a:endParaRPr lang="tr-T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DDD8956-E50E-44E1-82EF-2A6BD0B91AA5}" type="parTrans" cxnId="{D49D230B-3717-438C-91C8-FFC89B803ADC}">
      <dgm:prSet/>
      <dgm:spPr/>
      <dgm:t>
        <a:bodyPr/>
        <a:lstStyle/>
        <a:p>
          <a:endParaRPr lang="tr-TR"/>
        </a:p>
      </dgm:t>
    </dgm:pt>
    <dgm:pt modelId="{2C890E7C-D1B7-4835-B615-61DBBAADC6E6}" type="sibTrans" cxnId="{D49D230B-3717-438C-91C8-FFC89B803ADC}">
      <dgm:prSet/>
      <dgm:spPr/>
      <dgm:t>
        <a:bodyPr/>
        <a:lstStyle/>
        <a:p>
          <a:endParaRPr lang="tr-TR"/>
        </a:p>
      </dgm:t>
    </dgm:pt>
    <dgm:pt modelId="{4CEC11A3-D9E1-46AC-8563-0453291B0601}">
      <dgm:prSet phldrT="[Metin]"/>
      <dgm:spPr/>
      <dgm:t>
        <a:bodyPr/>
        <a:lstStyle/>
        <a:p>
          <a:r>
            <a:rPr lang="tr-T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İlk Gazete?</a:t>
          </a:r>
          <a:endParaRPr lang="tr-T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1C3E94C-A108-4FFA-B05D-9ED5557971CA}" type="parTrans" cxnId="{11F24AD3-1AFC-4A7A-B002-2C39C3D4E400}">
      <dgm:prSet/>
      <dgm:spPr/>
      <dgm:t>
        <a:bodyPr/>
        <a:lstStyle/>
        <a:p>
          <a:endParaRPr lang="tr-TR"/>
        </a:p>
      </dgm:t>
    </dgm:pt>
    <dgm:pt modelId="{21A2E849-8B9E-4816-A0DD-17B61B33811E}" type="sibTrans" cxnId="{11F24AD3-1AFC-4A7A-B002-2C39C3D4E400}">
      <dgm:prSet/>
      <dgm:spPr/>
      <dgm:t>
        <a:bodyPr/>
        <a:lstStyle/>
        <a:p>
          <a:endParaRPr lang="tr-TR"/>
        </a:p>
      </dgm:t>
    </dgm:pt>
    <dgm:pt modelId="{2F5C8648-56FD-4204-AF97-222E0B241718}" type="pres">
      <dgm:prSet presAssocID="{1AB8A438-371E-445A-AF0B-A84F62AC5090}" presName="diagram" presStyleCnt="0">
        <dgm:presLayoutVars>
          <dgm:dir/>
          <dgm:resizeHandles val="exact"/>
        </dgm:presLayoutVars>
      </dgm:prSet>
      <dgm:spPr/>
    </dgm:pt>
    <dgm:pt modelId="{3ECCFB92-F1DA-4DB4-9E17-A65A3D6E18A8}" type="pres">
      <dgm:prSet presAssocID="{124FE0FA-8703-4DFA-B75E-A951F902811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57ECC7E-8A2E-4BD6-9D01-66A90BD8B4B4}" type="pres">
      <dgm:prSet presAssocID="{AC8AC7FF-0E53-48BB-8014-5B09A3FAE8AF}" presName="sibTrans" presStyleCnt="0"/>
      <dgm:spPr/>
    </dgm:pt>
    <dgm:pt modelId="{CDE4870D-E2ED-4F53-B1B0-A7CAEE263615}" type="pres">
      <dgm:prSet presAssocID="{2CEBDE5A-99AA-4F10-A012-1480905C74E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676968A-D898-4607-8044-9B5B60397D54}" type="pres">
      <dgm:prSet presAssocID="{2C890E7C-D1B7-4835-B615-61DBBAADC6E6}" presName="sibTrans" presStyleCnt="0"/>
      <dgm:spPr/>
    </dgm:pt>
    <dgm:pt modelId="{1F2C4018-A76E-487B-A176-42805D723528}" type="pres">
      <dgm:prSet presAssocID="{4CEC11A3-D9E1-46AC-8563-0453291B060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49D230B-3717-438C-91C8-FFC89B803ADC}" srcId="{1AB8A438-371E-445A-AF0B-A84F62AC5090}" destId="{2CEBDE5A-99AA-4F10-A012-1480905C74E1}" srcOrd="1" destOrd="0" parTransId="{FDDD8956-E50E-44E1-82EF-2A6BD0B91AA5}" sibTransId="{2C890E7C-D1B7-4835-B615-61DBBAADC6E6}"/>
    <dgm:cxn modelId="{11F24AD3-1AFC-4A7A-B002-2C39C3D4E400}" srcId="{1AB8A438-371E-445A-AF0B-A84F62AC5090}" destId="{4CEC11A3-D9E1-46AC-8563-0453291B0601}" srcOrd="2" destOrd="0" parTransId="{41C3E94C-A108-4FFA-B05D-9ED5557971CA}" sibTransId="{21A2E849-8B9E-4816-A0DD-17B61B33811E}"/>
    <dgm:cxn modelId="{79E8CCE7-AE75-4BC1-800E-FC1ED8020BE6}" type="presOf" srcId="{1AB8A438-371E-445A-AF0B-A84F62AC5090}" destId="{2F5C8648-56FD-4204-AF97-222E0B241718}" srcOrd="0" destOrd="0" presId="urn:microsoft.com/office/officeart/2005/8/layout/default"/>
    <dgm:cxn modelId="{72876164-D99C-4888-82DA-81078182CA42}" srcId="{1AB8A438-371E-445A-AF0B-A84F62AC5090}" destId="{124FE0FA-8703-4DFA-B75E-A951F902811B}" srcOrd="0" destOrd="0" parTransId="{1416C943-D9A5-4D6D-AA4D-3E85C53362FC}" sibTransId="{AC8AC7FF-0E53-48BB-8014-5B09A3FAE8AF}"/>
    <dgm:cxn modelId="{053D8E21-A991-4E7F-A84B-17344833C572}" type="presOf" srcId="{4CEC11A3-D9E1-46AC-8563-0453291B0601}" destId="{1F2C4018-A76E-487B-A176-42805D723528}" srcOrd="0" destOrd="0" presId="urn:microsoft.com/office/officeart/2005/8/layout/default"/>
    <dgm:cxn modelId="{A91CBE53-D166-46A4-9485-D8183E93BA67}" type="presOf" srcId="{2CEBDE5A-99AA-4F10-A012-1480905C74E1}" destId="{CDE4870D-E2ED-4F53-B1B0-A7CAEE263615}" srcOrd="0" destOrd="0" presId="urn:microsoft.com/office/officeart/2005/8/layout/default"/>
    <dgm:cxn modelId="{6EC442D7-CD76-4455-823B-784B96294823}" type="presOf" srcId="{124FE0FA-8703-4DFA-B75E-A951F902811B}" destId="{3ECCFB92-F1DA-4DB4-9E17-A65A3D6E18A8}" srcOrd="0" destOrd="0" presId="urn:microsoft.com/office/officeart/2005/8/layout/default"/>
    <dgm:cxn modelId="{222B4E48-B7A0-47F9-A5E3-070B27F0661D}" type="presParOf" srcId="{2F5C8648-56FD-4204-AF97-222E0B241718}" destId="{3ECCFB92-F1DA-4DB4-9E17-A65A3D6E18A8}" srcOrd="0" destOrd="0" presId="urn:microsoft.com/office/officeart/2005/8/layout/default"/>
    <dgm:cxn modelId="{40F940CE-EFED-457E-94C2-9D8F882FF143}" type="presParOf" srcId="{2F5C8648-56FD-4204-AF97-222E0B241718}" destId="{357ECC7E-8A2E-4BD6-9D01-66A90BD8B4B4}" srcOrd="1" destOrd="0" presId="urn:microsoft.com/office/officeart/2005/8/layout/default"/>
    <dgm:cxn modelId="{3808BC52-4B36-40F6-A1F1-B0BD6BE217D7}" type="presParOf" srcId="{2F5C8648-56FD-4204-AF97-222E0B241718}" destId="{CDE4870D-E2ED-4F53-B1B0-A7CAEE263615}" srcOrd="2" destOrd="0" presId="urn:microsoft.com/office/officeart/2005/8/layout/default"/>
    <dgm:cxn modelId="{AE9849E7-8C7F-49D1-9BFD-7CE15F392926}" type="presParOf" srcId="{2F5C8648-56FD-4204-AF97-222E0B241718}" destId="{4676968A-D898-4607-8044-9B5B60397D54}" srcOrd="3" destOrd="0" presId="urn:microsoft.com/office/officeart/2005/8/layout/default"/>
    <dgm:cxn modelId="{3D24D5A8-5FF8-4BC7-988E-5665988B8BFA}" type="presParOf" srcId="{2F5C8648-56FD-4204-AF97-222E0B241718}" destId="{1F2C4018-A76E-487B-A176-42805D723528}" srcOrd="4" destOrd="0" presId="urn:microsoft.com/office/officeart/2005/8/layout/default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FB164D-F623-4900-8627-B401283FD805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3851CF50-A2C4-49FF-9BA8-4D19B45E6C06}">
      <dgm:prSet phldrT="[Metin]"/>
      <dgm:spPr/>
      <dgm:t>
        <a:bodyPr/>
        <a:lstStyle/>
        <a:p>
          <a:r>
            <a:rPr lang="tr-TR" b="1" dirty="0" smtClean="0"/>
            <a:t>Gayri Müslim Tebaa</a:t>
          </a:r>
          <a:endParaRPr lang="tr-TR" b="1" dirty="0"/>
        </a:p>
      </dgm:t>
    </dgm:pt>
    <dgm:pt modelId="{758AA267-B4F8-48D2-B975-7C6BD879E54D}" type="parTrans" cxnId="{067B0386-EBB9-459A-AC25-EAD04B0A4F10}">
      <dgm:prSet/>
      <dgm:spPr/>
      <dgm:t>
        <a:bodyPr/>
        <a:lstStyle/>
        <a:p>
          <a:endParaRPr lang="tr-TR"/>
        </a:p>
      </dgm:t>
    </dgm:pt>
    <dgm:pt modelId="{D33B851F-4E02-45CE-95F2-DCF260E88D29}" type="sibTrans" cxnId="{067B0386-EBB9-459A-AC25-EAD04B0A4F10}">
      <dgm:prSet/>
      <dgm:spPr/>
      <dgm:t>
        <a:bodyPr/>
        <a:lstStyle/>
        <a:p>
          <a:endParaRPr lang="tr-TR"/>
        </a:p>
      </dgm:t>
    </dgm:pt>
    <dgm:pt modelId="{7CDAFDA1-6378-436C-8E55-1A0D7F7F7305}">
      <dgm:prSet phldrT="[Metin]"/>
      <dgm:spPr/>
      <dgm:t>
        <a:bodyPr/>
        <a:lstStyle/>
        <a:p>
          <a:r>
            <a:rPr lang="tr-TR" b="1" dirty="0" err="1" smtClean="0"/>
            <a:t>Birel</a:t>
          </a:r>
          <a:r>
            <a:rPr lang="tr-TR" b="1" dirty="0" smtClean="0"/>
            <a:t> İdari İşlem</a:t>
          </a:r>
          <a:endParaRPr lang="tr-TR" b="1" dirty="0"/>
        </a:p>
      </dgm:t>
    </dgm:pt>
    <dgm:pt modelId="{8F0FF217-DDE5-4E62-A8A0-C0D0888ABE4D}" type="parTrans" cxnId="{BCA356E9-E2D5-4B22-A5A1-27AFCC8C49BF}">
      <dgm:prSet/>
      <dgm:spPr/>
      <dgm:t>
        <a:bodyPr/>
        <a:lstStyle/>
        <a:p>
          <a:endParaRPr lang="tr-TR"/>
        </a:p>
      </dgm:t>
    </dgm:pt>
    <dgm:pt modelId="{6B0FF1F9-0CAB-4582-B5D0-34411D57A0C7}" type="sibTrans" cxnId="{BCA356E9-E2D5-4B22-A5A1-27AFCC8C49BF}">
      <dgm:prSet/>
      <dgm:spPr/>
      <dgm:t>
        <a:bodyPr/>
        <a:lstStyle/>
        <a:p>
          <a:endParaRPr lang="tr-TR"/>
        </a:p>
      </dgm:t>
    </dgm:pt>
    <dgm:pt modelId="{702A1209-0B2D-4397-9D14-F9BA917C4641}">
      <dgm:prSet phldrT="[Metin]"/>
      <dgm:spPr/>
      <dgm:t>
        <a:bodyPr/>
        <a:lstStyle/>
        <a:p>
          <a:r>
            <a:rPr lang="tr-TR" b="1" dirty="0" smtClean="0"/>
            <a:t>Takvim-i </a:t>
          </a:r>
          <a:r>
            <a:rPr lang="tr-TR" b="1" dirty="0" err="1" smtClean="0"/>
            <a:t>Vakayi</a:t>
          </a:r>
          <a:endParaRPr lang="tr-TR" b="1" dirty="0"/>
        </a:p>
      </dgm:t>
    </dgm:pt>
    <dgm:pt modelId="{B639F1AD-AD3C-4B82-AB5D-CD2ACBFC7B61}" type="parTrans" cxnId="{7572995A-A469-4828-9051-B367464E919E}">
      <dgm:prSet/>
      <dgm:spPr/>
      <dgm:t>
        <a:bodyPr/>
        <a:lstStyle/>
        <a:p>
          <a:endParaRPr lang="tr-TR"/>
        </a:p>
      </dgm:t>
    </dgm:pt>
    <dgm:pt modelId="{CBA5DA56-A518-4C48-932A-E7D9330662A7}" type="sibTrans" cxnId="{7572995A-A469-4828-9051-B367464E919E}">
      <dgm:prSet/>
      <dgm:spPr/>
      <dgm:t>
        <a:bodyPr/>
        <a:lstStyle/>
        <a:p>
          <a:endParaRPr lang="tr-TR"/>
        </a:p>
      </dgm:t>
    </dgm:pt>
    <dgm:pt modelId="{83BEBB0F-A37E-43FF-92AE-8E9E7DCB777D}">
      <dgm:prSet phldrT="[Metin]"/>
      <dgm:spPr/>
      <dgm:t>
        <a:bodyPr/>
        <a:lstStyle/>
        <a:p>
          <a:r>
            <a:rPr lang="tr-TR" b="1" dirty="0" smtClean="0"/>
            <a:t>Tanzimat Neden Önemli?</a:t>
          </a:r>
          <a:endParaRPr lang="tr-TR" b="1" dirty="0"/>
        </a:p>
      </dgm:t>
    </dgm:pt>
    <dgm:pt modelId="{E4B2A6FE-D54F-4665-8E1E-0BA131F3FE2F}" type="parTrans" cxnId="{D217A963-B0AD-4574-BAD4-EFBBFC437CD4}">
      <dgm:prSet/>
      <dgm:spPr/>
      <dgm:t>
        <a:bodyPr/>
        <a:lstStyle/>
        <a:p>
          <a:endParaRPr lang="tr-TR"/>
        </a:p>
      </dgm:t>
    </dgm:pt>
    <dgm:pt modelId="{E0493020-31C4-44FC-91BF-4FEA01776A1E}" type="sibTrans" cxnId="{D217A963-B0AD-4574-BAD4-EFBBFC437CD4}">
      <dgm:prSet/>
      <dgm:spPr/>
      <dgm:t>
        <a:bodyPr/>
        <a:lstStyle/>
        <a:p>
          <a:endParaRPr lang="tr-TR"/>
        </a:p>
      </dgm:t>
    </dgm:pt>
    <dgm:pt modelId="{1CF240B3-E026-475D-B148-006020433789}" type="pres">
      <dgm:prSet presAssocID="{27FB164D-F623-4900-8627-B401283FD805}" presName="diagram" presStyleCnt="0">
        <dgm:presLayoutVars>
          <dgm:dir/>
          <dgm:resizeHandles val="exact"/>
        </dgm:presLayoutVars>
      </dgm:prSet>
      <dgm:spPr/>
    </dgm:pt>
    <dgm:pt modelId="{4BE3E244-66F2-4081-9368-175F2C806A5A}" type="pres">
      <dgm:prSet presAssocID="{3851CF50-A2C4-49FF-9BA8-4D19B45E6C0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455E5F8-AEF6-4C1D-B225-F6B56D6877B8}" type="pres">
      <dgm:prSet presAssocID="{D33B851F-4E02-45CE-95F2-DCF260E88D29}" presName="sibTrans" presStyleCnt="0"/>
      <dgm:spPr/>
    </dgm:pt>
    <dgm:pt modelId="{9CA81A4E-1AA7-4DED-B7A1-3061502738FC}" type="pres">
      <dgm:prSet presAssocID="{7CDAFDA1-6378-436C-8E55-1A0D7F7F730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FEAB1A2-C6AC-40AF-A71C-831E613E5350}" type="pres">
      <dgm:prSet presAssocID="{6B0FF1F9-0CAB-4582-B5D0-34411D57A0C7}" presName="sibTrans" presStyleCnt="0"/>
      <dgm:spPr/>
    </dgm:pt>
    <dgm:pt modelId="{60519408-9F07-489A-93CD-709DA0628111}" type="pres">
      <dgm:prSet presAssocID="{702A1209-0B2D-4397-9D14-F9BA917C4641}" presName="node" presStyleLbl="node1" presStyleIdx="2" presStyleCnt="4">
        <dgm:presLayoutVars>
          <dgm:bulletEnabled val="1"/>
        </dgm:presLayoutVars>
      </dgm:prSet>
      <dgm:spPr/>
    </dgm:pt>
    <dgm:pt modelId="{941FE3ED-26EB-4EA6-A408-A9264D35CCD8}" type="pres">
      <dgm:prSet presAssocID="{CBA5DA56-A518-4C48-932A-E7D9330662A7}" presName="sibTrans" presStyleCnt="0"/>
      <dgm:spPr/>
    </dgm:pt>
    <dgm:pt modelId="{F40FB7E8-D552-4986-9C84-90402617EB6F}" type="pres">
      <dgm:prSet presAssocID="{83BEBB0F-A37E-43FF-92AE-8E9E7DCB777D}" presName="node" presStyleLbl="node1" presStyleIdx="3" presStyleCnt="4">
        <dgm:presLayoutVars>
          <dgm:bulletEnabled val="1"/>
        </dgm:presLayoutVars>
      </dgm:prSet>
      <dgm:spPr/>
    </dgm:pt>
  </dgm:ptLst>
  <dgm:cxnLst>
    <dgm:cxn modelId="{8C9C7BF5-A3E8-44A1-A208-9337B88DD7EE}" type="presOf" srcId="{702A1209-0B2D-4397-9D14-F9BA917C4641}" destId="{60519408-9F07-489A-93CD-709DA0628111}" srcOrd="0" destOrd="0" presId="urn:microsoft.com/office/officeart/2005/8/layout/default"/>
    <dgm:cxn modelId="{B1604D12-D3B2-4140-927B-74BF72E05FD6}" type="presOf" srcId="{3851CF50-A2C4-49FF-9BA8-4D19B45E6C06}" destId="{4BE3E244-66F2-4081-9368-175F2C806A5A}" srcOrd="0" destOrd="0" presId="urn:microsoft.com/office/officeart/2005/8/layout/default"/>
    <dgm:cxn modelId="{EDEE147A-B9A1-477B-A31B-AE91E82D759B}" type="presOf" srcId="{27FB164D-F623-4900-8627-B401283FD805}" destId="{1CF240B3-E026-475D-B148-006020433789}" srcOrd="0" destOrd="0" presId="urn:microsoft.com/office/officeart/2005/8/layout/default"/>
    <dgm:cxn modelId="{067B0386-EBB9-459A-AC25-EAD04B0A4F10}" srcId="{27FB164D-F623-4900-8627-B401283FD805}" destId="{3851CF50-A2C4-49FF-9BA8-4D19B45E6C06}" srcOrd="0" destOrd="0" parTransId="{758AA267-B4F8-48D2-B975-7C6BD879E54D}" sibTransId="{D33B851F-4E02-45CE-95F2-DCF260E88D29}"/>
    <dgm:cxn modelId="{893E857B-D63D-4437-BE07-8D96D4428B18}" type="presOf" srcId="{83BEBB0F-A37E-43FF-92AE-8E9E7DCB777D}" destId="{F40FB7E8-D552-4986-9C84-90402617EB6F}" srcOrd="0" destOrd="0" presId="urn:microsoft.com/office/officeart/2005/8/layout/default"/>
    <dgm:cxn modelId="{7572995A-A469-4828-9051-B367464E919E}" srcId="{27FB164D-F623-4900-8627-B401283FD805}" destId="{702A1209-0B2D-4397-9D14-F9BA917C4641}" srcOrd="2" destOrd="0" parTransId="{B639F1AD-AD3C-4B82-AB5D-CD2ACBFC7B61}" sibTransId="{CBA5DA56-A518-4C48-932A-E7D9330662A7}"/>
    <dgm:cxn modelId="{BCA356E9-E2D5-4B22-A5A1-27AFCC8C49BF}" srcId="{27FB164D-F623-4900-8627-B401283FD805}" destId="{7CDAFDA1-6378-436C-8E55-1A0D7F7F7305}" srcOrd="1" destOrd="0" parTransId="{8F0FF217-DDE5-4E62-A8A0-C0D0888ABE4D}" sibTransId="{6B0FF1F9-0CAB-4582-B5D0-34411D57A0C7}"/>
    <dgm:cxn modelId="{D217A963-B0AD-4574-BAD4-EFBBFC437CD4}" srcId="{27FB164D-F623-4900-8627-B401283FD805}" destId="{83BEBB0F-A37E-43FF-92AE-8E9E7DCB777D}" srcOrd="3" destOrd="0" parTransId="{E4B2A6FE-D54F-4665-8E1E-0BA131F3FE2F}" sibTransId="{E0493020-31C4-44FC-91BF-4FEA01776A1E}"/>
    <dgm:cxn modelId="{33AE3BEC-E9A0-45BE-A2C3-CCE6D07BBB44}" type="presOf" srcId="{7CDAFDA1-6378-436C-8E55-1A0D7F7F7305}" destId="{9CA81A4E-1AA7-4DED-B7A1-3061502738FC}" srcOrd="0" destOrd="0" presId="urn:microsoft.com/office/officeart/2005/8/layout/default"/>
    <dgm:cxn modelId="{378B0A6B-8398-42BD-9D70-EC65D0206BB2}" type="presParOf" srcId="{1CF240B3-E026-475D-B148-006020433789}" destId="{4BE3E244-66F2-4081-9368-175F2C806A5A}" srcOrd="0" destOrd="0" presId="urn:microsoft.com/office/officeart/2005/8/layout/default"/>
    <dgm:cxn modelId="{D41994BF-5BE7-427E-AE33-CBE95E4140D9}" type="presParOf" srcId="{1CF240B3-E026-475D-B148-006020433789}" destId="{D455E5F8-AEF6-4C1D-B225-F6B56D6877B8}" srcOrd="1" destOrd="0" presId="urn:microsoft.com/office/officeart/2005/8/layout/default"/>
    <dgm:cxn modelId="{02ED9B83-5A97-4190-8658-964C96CFA780}" type="presParOf" srcId="{1CF240B3-E026-475D-B148-006020433789}" destId="{9CA81A4E-1AA7-4DED-B7A1-3061502738FC}" srcOrd="2" destOrd="0" presId="urn:microsoft.com/office/officeart/2005/8/layout/default"/>
    <dgm:cxn modelId="{1A0D3AD9-15BA-4ED2-9BE8-FD355AA7E576}" type="presParOf" srcId="{1CF240B3-E026-475D-B148-006020433789}" destId="{3FEAB1A2-C6AC-40AF-A71C-831E613E5350}" srcOrd="3" destOrd="0" presId="urn:microsoft.com/office/officeart/2005/8/layout/default"/>
    <dgm:cxn modelId="{FC4B9FC0-4B93-4523-A3CD-5F274803508E}" type="presParOf" srcId="{1CF240B3-E026-475D-B148-006020433789}" destId="{60519408-9F07-489A-93CD-709DA0628111}" srcOrd="4" destOrd="0" presId="urn:microsoft.com/office/officeart/2005/8/layout/default"/>
    <dgm:cxn modelId="{AC3C91BF-4AAE-4291-A246-4DEE40B39D0E}" type="presParOf" srcId="{1CF240B3-E026-475D-B148-006020433789}" destId="{941FE3ED-26EB-4EA6-A408-A9264D35CCD8}" srcOrd="5" destOrd="0" presId="urn:microsoft.com/office/officeart/2005/8/layout/default"/>
    <dgm:cxn modelId="{9CE719B9-594E-49E7-BF87-696A24F58804}" type="presParOf" srcId="{1CF240B3-E026-475D-B148-006020433789}" destId="{F40FB7E8-D552-4986-9C84-90402617EB6F}" srcOrd="6" destOrd="0" presId="urn:microsoft.com/office/officeart/2005/8/layout/default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5E49FD-F5B0-448F-BAB3-91999B55E610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E512087D-9478-4898-95D6-1DBA93B89C5F}">
      <dgm:prSet phldrT="[Metin]"/>
      <dgm:spPr/>
      <dgm:t>
        <a:bodyPr/>
        <a:lstStyle/>
        <a:p>
          <a:r>
            <a:rPr lang="tr-TR" b="1" dirty="0" smtClean="0"/>
            <a:t>1857 Matbaa Nizamnamesi</a:t>
          </a:r>
          <a:endParaRPr lang="tr-TR" b="1" dirty="0"/>
        </a:p>
      </dgm:t>
    </dgm:pt>
    <dgm:pt modelId="{7C884A34-A472-4E50-98F6-DAB31D61B451}" type="parTrans" cxnId="{9B8D4881-DEF2-4D3A-BF65-5343CFF0DB74}">
      <dgm:prSet/>
      <dgm:spPr/>
      <dgm:t>
        <a:bodyPr/>
        <a:lstStyle/>
        <a:p>
          <a:endParaRPr lang="tr-TR"/>
        </a:p>
      </dgm:t>
    </dgm:pt>
    <dgm:pt modelId="{974F05F4-212B-4120-B57E-24B6506CE588}" type="sibTrans" cxnId="{9B8D4881-DEF2-4D3A-BF65-5343CFF0DB74}">
      <dgm:prSet/>
      <dgm:spPr/>
      <dgm:t>
        <a:bodyPr/>
        <a:lstStyle/>
        <a:p>
          <a:endParaRPr lang="tr-TR"/>
        </a:p>
      </dgm:t>
    </dgm:pt>
    <dgm:pt modelId="{5C53DFD7-215E-4165-9E91-52A51CF3339D}">
      <dgm:prSet phldrT="[Metin]"/>
      <dgm:spPr/>
      <dgm:t>
        <a:bodyPr/>
        <a:lstStyle/>
        <a:p>
          <a:r>
            <a:rPr lang="tr-TR" b="1" dirty="0" smtClean="0"/>
            <a:t>1858 Ceza Kanunnamesi</a:t>
          </a:r>
          <a:endParaRPr lang="tr-TR" b="1" dirty="0"/>
        </a:p>
      </dgm:t>
    </dgm:pt>
    <dgm:pt modelId="{F98CD587-2803-43A4-910B-EE98CFBEB187}" type="parTrans" cxnId="{E31F157F-7E02-45DC-BE8B-302B34DC985A}">
      <dgm:prSet/>
      <dgm:spPr/>
      <dgm:t>
        <a:bodyPr/>
        <a:lstStyle/>
        <a:p>
          <a:endParaRPr lang="tr-TR"/>
        </a:p>
      </dgm:t>
    </dgm:pt>
    <dgm:pt modelId="{F11391A0-A448-47D5-9163-0805CA576CFB}" type="sibTrans" cxnId="{E31F157F-7E02-45DC-BE8B-302B34DC985A}">
      <dgm:prSet/>
      <dgm:spPr/>
      <dgm:t>
        <a:bodyPr/>
        <a:lstStyle/>
        <a:p>
          <a:endParaRPr lang="tr-TR"/>
        </a:p>
      </dgm:t>
    </dgm:pt>
    <dgm:pt modelId="{A9898297-E60A-440E-A892-90622AADC28A}">
      <dgm:prSet phldrT="[Metin]"/>
      <dgm:spPr/>
      <dgm:t>
        <a:bodyPr/>
        <a:lstStyle/>
        <a:p>
          <a:r>
            <a:rPr lang="tr-TR" b="1" dirty="0" smtClean="0"/>
            <a:t>1864 Matbuat Nizamnamesi</a:t>
          </a:r>
          <a:endParaRPr lang="tr-TR" b="1" dirty="0"/>
        </a:p>
      </dgm:t>
    </dgm:pt>
    <dgm:pt modelId="{72C064D1-839A-41E1-BF4E-CA46450BD3B4}" type="parTrans" cxnId="{68D2C5CF-33B8-4096-A90E-61FC22EEC617}">
      <dgm:prSet/>
      <dgm:spPr/>
      <dgm:t>
        <a:bodyPr/>
        <a:lstStyle/>
        <a:p>
          <a:endParaRPr lang="tr-TR"/>
        </a:p>
      </dgm:t>
    </dgm:pt>
    <dgm:pt modelId="{B8ACCDB0-95D4-4E35-B8EC-5EDC5E28837D}" type="sibTrans" cxnId="{68D2C5CF-33B8-4096-A90E-61FC22EEC617}">
      <dgm:prSet/>
      <dgm:spPr/>
      <dgm:t>
        <a:bodyPr/>
        <a:lstStyle/>
        <a:p>
          <a:endParaRPr lang="tr-TR"/>
        </a:p>
      </dgm:t>
    </dgm:pt>
    <dgm:pt modelId="{EE4B8521-1DE8-41B0-AF35-5580BC902043}">
      <dgm:prSet phldrT="[Metin]"/>
      <dgm:spPr/>
      <dgm:t>
        <a:bodyPr/>
        <a:lstStyle/>
        <a:p>
          <a:r>
            <a:rPr lang="tr-TR" b="1" dirty="0" smtClean="0"/>
            <a:t>1871 Kararname-i Ali</a:t>
          </a:r>
          <a:endParaRPr lang="tr-TR" b="1" dirty="0"/>
        </a:p>
      </dgm:t>
    </dgm:pt>
    <dgm:pt modelId="{623DB993-A188-4FE7-B649-7D41D37DD002}" type="parTrans" cxnId="{E075ECD7-EDA9-40CD-9C65-FB804DBF3CCE}">
      <dgm:prSet/>
      <dgm:spPr/>
      <dgm:t>
        <a:bodyPr/>
        <a:lstStyle/>
        <a:p>
          <a:endParaRPr lang="tr-TR"/>
        </a:p>
      </dgm:t>
    </dgm:pt>
    <dgm:pt modelId="{75D8ED28-1312-4049-BCAE-13B1EE571662}" type="sibTrans" cxnId="{E075ECD7-EDA9-40CD-9C65-FB804DBF3CCE}">
      <dgm:prSet/>
      <dgm:spPr/>
      <dgm:t>
        <a:bodyPr/>
        <a:lstStyle/>
        <a:p>
          <a:endParaRPr lang="tr-TR"/>
        </a:p>
      </dgm:t>
    </dgm:pt>
    <dgm:pt modelId="{D1D21881-D228-45AE-A0E7-4B735E42CDBD}">
      <dgm:prSet phldrT="[Metin]"/>
      <dgm:spPr/>
      <dgm:t>
        <a:bodyPr/>
        <a:lstStyle/>
        <a:p>
          <a:r>
            <a:rPr lang="tr-TR" b="1" dirty="0" smtClean="0"/>
            <a:t>1876 I. Meşrutiyet</a:t>
          </a:r>
          <a:endParaRPr lang="tr-TR" b="1" dirty="0"/>
        </a:p>
      </dgm:t>
    </dgm:pt>
    <dgm:pt modelId="{D81AE78F-D2B6-4C9D-AB6E-960D195A4DA6}" type="parTrans" cxnId="{A3281776-A70A-4868-99A3-ADD35B55FD16}">
      <dgm:prSet/>
      <dgm:spPr/>
      <dgm:t>
        <a:bodyPr/>
        <a:lstStyle/>
        <a:p>
          <a:endParaRPr lang="tr-TR"/>
        </a:p>
      </dgm:t>
    </dgm:pt>
    <dgm:pt modelId="{4C939454-7E0A-4BE4-A117-2B2B2C47AB3B}" type="sibTrans" cxnId="{A3281776-A70A-4868-99A3-ADD35B55FD16}">
      <dgm:prSet/>
      <dgm:spPr/>
      <dgm:t>
        <a:bodyPr/>
        <a:lstStyle/>
        <a:p>
          <a:endParaRPr lang="tr-TR"/>
        </a:p>
      </dgm:t>
    </dgm:pt>
    <dgm:pt modelId="{978A0E7D-EA99-451B-B433-F8C0325109B3}">
      <dgm:prSet phldrT="[Metin]"/>
      <dgm:spPr/>
      <dgm:t>
        <a:bodyPr/>
        <a:lstStyle/>
        <a:p>
          <a:r>
            <a:rPr lang="tr-TR" b="1" dirty="0" smtClean="0"/>
            <a:t>II. Meşrutiyet ve 1909 Basın Kanunu</a:t>
          </a:r>
          <a:endParaRPr lang="tr-TR" b="1" dirty="0"/>
        </a:p>
      </dgm:t>
    </dgm:pt>
    <dgm:pt modelId="{8A37193E-2EEE-428D-9669-F03743A9B53F}" type="parTrans" cxnId="{1FAB43A0-227A-4793-9A4A-865412D3D083}">
      <dgm:prSet/>
      <dgm:spPr/>
    </dgm:pt>
    <dgm:pt modelId="{E968BD3B-88FD-4A22-BF88-F4B23D01364D}" type="sibTrans" cxnId="{1FAB43A0-227A-4793-9A4A-865412D3D083}">
      <dgm:prSet/>
      <dgm:spPr/>
    </dgm:pt>
    <dgm:pt modelId="{66FE4065-12F0-4BE0-8B29-F183A2C42081}" type="pres">
      <dgm:prSet presAssocID="{145E49FD-F5B0-448F-BAB3-91999B55E610}" presName="diagram" presStyleCnt="0">
        <dgm:presLayoutVars>
          <dgm:dir/>
          <dgm:resizeHandles val="exact"/>
        </dgm:presLayoutVars>
      </dgm:prSet>
      <dgm:spPr/>
    </dgm:pt>
    <dgm:pt modelId="{84A80E9C-87CE-4368-979C-BFB65E280174}" type="pres">
      <dgm:prSet presAssocID="{E512087D-9478-4898-95D6-1DBA93B89C5F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4F4FDEE-B7C5-446A-A11A-F959CB0F567F}" type="pres">
      <dgm:prSet presAssocID="{974F05F4-212B-4120-B57E-24B6506CE588}" presName="sibTrans" presStyleCnt="0"/>
      <dgm:spPr/>
    </dgm:pt>
    <dgm:pt modelId="{7F926D8F-50DC-4F7B-AE60-96D2140E7980}" type="pres">
      <dgm:prSet presAssocID="{5C53DFD7-215E-4165-9E91-52A51CF3339D}" presName="node" presStyleLbl="node1" presStyleIdx="1" presStyleCnt="6">
        <dgm:presLayoutVars>
          <dgm:bulletEnabled val="1"/>
        </dgm:presLayoutVars>
      </dgm:prSet>
      <dgm:spPr/>
    </dgm:pt>
    <dgm:pt modelId="{205FEAC1-D569-4CB4-8D9A-A4EDE0AD79AD}" type="pres">
      <dgm:prSet presAssocID="{F11391A0-A448-47D5-9163-0805CA576CFB}" presName="sibTrans" presStyleCnt="0"/>
      <dgm:spPr/>
    </dgm:pt>
    <dgm:pt modelId="{29825E0D-BAB5-4C7C-93E7-12823383897E}" type="pres">
      <dgm:prSet presAssocID="{A9898297-E60A-440E-A892-90622AADC28A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5BC5954-70CE-41E8-B2AD-5F780E71D7E4}" type="pres">
      <dgm:prSet presAssocID="{B8ACCDB0-95D4-4E35-B8EC-5EDC5E28837D}" presName="sibTrans" presStyleCnt="0"/>
      <dgm:spPr/>
    </dgm:pt>
    <dgm:pt modelId="{DDE85BC8-BD48-4930-A6A2-7F8E0806ED16}" type="pres">
      <dgm:prSet presAssocID="{EE4B8521-1DE8-41B0-AF35-5580BC902043}" presName="node" presStyleLbl="node1" presStyleIdx="3" presStyleCnt="6">
        <dgm:presLayoutVars>
          <dgm:bulletEnabled val="1"/>
        </dgm:presLayoutVars>
      </dgm:prSet>
      <dgm:spPr/>
    </dgm:pt>
    <dgm:pt modelId="{A0508382-7BA7-4710-83DD-C95C8AD71686}" type="pres">
      <dgm:prSet presAssocID="{75D8ED28-1312-4049-BCAE-13B1EE571662}" presName="sibTrans" presStyleCnt="0"/>
      <dgm:spPr/>
    </dgm:pt>
    <dgm:pt modelId="{51B0EA4B-9828-452A-A6C4-1813812A2BDC}" type="pres">
      <dgm:prSet presAssocID="{D1D21881-D228-45AE-A0E7-4B735E42CDB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3D502D1-1F62-40E7-982F-99F7BC5CF44E}" type="pres">
      <dgm:prSet presAssocID="{4C939454-7E0A-4BE4-A117-2B2B2C47AB3B}" presName="sibTrans" presStyleCnt="0"/>
      <dgm:spPr/>
    </dgm:pt>
    <dgm:pt modelId="{25DCB2A3-8BD5-4F82-945B-9FA8050F9780}" type="pres">
      <dgm:prSet presAssocID="{978A0E7D-EA99-451B-B433-F8C0325109B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FAB43A0-227A-4793-9A4A-865412D3D083}" srcId="{145E49FD-F5B0-448F-BAB3-91999B55E610}" destId="{978A0E7D-EA99-451B-B433-F8C0325109B3}" srcOrd="5" destOrd="0" parTransId="{8A37193E-2EEE-428D-9669-F03743A9B53F}" sibTransId="{E968BD3B-88FD-4A22-BF88-F4B23D01364D}"/>
    <dgm:cxn modelId="{9B8D4881-DEF2-4D3A-BF65-5343CFF0DB74}" srcId="{145E49FD-F5B0-448F-BAB3-91999B55E610}" destId="{E512087D-9478-4898-95D6-1DBA93B89C5F}" srcOrd="0" destOrd="0" parTransId="{7C884A34-A472-4E50-98F6-DAB31D61B451}" sibTransId="{974F05F4-212B-4120-B57E-24B6506CE588}"/>
    <dgm:cxn modelId="{A3281776-A70A-4868-99A3-ADD35B55FD16}" srcId="{145E49FD-F5B0-448F-BAB3-91999B55E610}" destId="{D1D21881-D228-45AE-A0E7-4B735E42CDBD}" srcOrd="4" destOrd="0" parTransId="{D81AE78F-D2B6-4C9D-AB6E-960D195A4DA6}" sibTransId="{4C939454-7E0A-4BE4-A117-2B2B2C47AB3B}"/>
    <dgm:cxn modelId="{50C2ED55-E7A8-462F-94A0-0D6D2715A3B4}" type="presOf" srcId="{EE4B8521-1DE8-41B0-AF35-5580BC902043}" destId="{DDE85BC8-BD48-4930-A6A2-7F8E0806ED16}" srcOrd="0" destOrd="0" presId="urn:microsoft.com/office/officeart/2005/8/layout/default"/>
    <dgm:cxn modelId="{B47A3F05-6D11-4517-A42B-BEAE8FB244A4}" type="presOf" srcId="{5C53DFD7-215E-4165-9E91-52A51CF3339D}" destId="{7F926D8F-50DC-4F7B-AE60-96D2140E7980}" srcOrd="0" destOrd="0" presId="urn:microsoft.com/office/officeart/2005/8/layout/default"/>
    <dgm:cxn modelId="{2C03933B-9F0F-4131-B2BE-2A0D4C6CD0FC}" type="presOf" srcId="{145E49FD-F5B0-448F-BAB3-91999B55E610}" destId="{66FE4065-12F0-4BE0-8B29-F183A2C42081}" srcOrd="0" destOrd="0" presId="urn:microsoft.com/office/officeart/2005/8/layout/default"/>
    <dgm:cxn modelId="{EAC61750-85F5-4852-8DFC-8B3345B47337}" type="presOf" srcId="{E512087D-9478-4898-95D6-1DBA93B89C5F}" destId="{84A80E9C-87CE-4368-979C-BFB65E280174}" srcOrd="0" destOrd="0" presId="urn:microsoft.com/office/officeart/2005/8/layout/default"/>
    <dgm:cxn modelId="{FF1B725D-6036-4BEC-8C62-4D6CE2159914}" type="presOf" srcId="{A9898297-E60A-440E-A892-90622AADC28A}" destId="{29825E0D-BAB5-4C7C-93E7-12823383897E}" srcOrd="0" destOrd="0" presId="urn:microsoft.com/office/officeart/2005/8/layout/default"/>
    <dgm:cxn modelId="{E075ECD7-EDA9-40CD-9C65-FB804DBF3CCE}" srcId="{145E49FD-F5B0-448F-BAB3-91999B55E610}" destId="{EE4B8521-1DE8-41B0-AF35-5580BC902043}" srcOrd="3" destOrd="0" parTransId="{623DB993-A188-4FE7-B649-7D41D37DD002}" sibTransId="{75D8ED28-1312-4049-BCAE-13B1EE571662}"/>
    <dgm:cxn modelId="{E31F157F-7E02-45DC-BE8B-302B34DC985A}" srcId="{145E49FD-F5B0-448F-BAB3-91999B55E610}" destId="{5C53DFD7-215E-4165-9E91-52A51CF3339D}" srcOrd="1" destOrd="0" parTransId="{F98CD587-2803-43A4-910B-EE98CFBEB187}" sibTransId="{F11391A0-A448-47D5-9163-0805CA576CFB}"/>
    <dgm:cxn modelId="{D20AD04D-862A-4C47-AAD7-3484B28DD751}" type="presOf" srcId="{D1D21881-D228-45AE-A0E7-4B735E42CDBD}" destId="{51B0EA4B-9828-452A-A6C4-1813812A2BDC}" srcOrd="0" destOrd="0" presId="urn:microsoft.com/office/officeart/2005/8/layout/default"/>
    <dgm:cxn modelId="{EB6F15FA-A8A0-41CD-B9A5-9889086EED2A}" type="presOf" srcId="{978A0E7D-EA99-451B-B433-F8C0325109B3}" destId="{25DCB2A3-8BD5-4F82-945B-9FA8050F9780}" srcOrd="0" destOrd="0" presId="urn:microsoft.com/office/officeart/2005/8/layout/default"/>
    <dgm:cxn modelId="{68D2C5CF-33B8-4096-A90E-61FC22EEC617}" srcId="{145E49FD-F5B0-448F-BAB3-91999B55E610}" destId="{A9898297-E60A-440E-A892-90622AADC28A}" srcOrd="2" destOrd="0" parTransId="{72C064D1-839A-41E1-BF4E-CA46450BD3B4}" sibTransId="{B8ACCDB0-95D4-4E35-B8EC-5EDC5E28837D}"/>
    <dgm:cxn modelId="{78CCB02F-DED8-4250-86D3-39828072BF46}" type="presParOf" srcId="{66FE4065-12F0-4BE0-8B29-F183A2C42081}" destId="{84A80E9C-87CE-4368-979C-BFB65E280174}" srcOrd="0" destOrd="0" presId="urn:microsoft.com/office/officeart/2005/8/layout/default"/>
    <dgm:cxn modelId="{78AB674C-6878-41B4-A9A6-8F4DBD74ED15}" type="presParOf" srcId="{66FE4065-12F0-4BE0-8B29-F183A2C42081}" destId="{C4F4FDEE-B7C5-446A-A11A-F959CB0F567F}" srcOrd="1" destOrd="0" presId="urn:microsoft.com/office/officeart/2005/8/layout/default"/>
    <dgm:cxn modelId="{C6EC1AD1-4C9A-4133-8207-078F84BDD98A}" type="presParOf" srcId="{66FE4065-12F0-4BE0-8B29-F183A2C42081}" destId="{7F926D8F-50DC-4F7B-AE60-96D2140E7980}" srcOrd="2" destOrd="0" presId="urn:microsoft.com/office/officeart/2005/8/layout/default"/>
    <dgm:cxn modelId="{C5E4E54C-C46F-44DC-AE35-2CEEBBBC714E}" type="presParOf" srcId="{66FE4065-12F0-4BE0-8B29-F183A2C42081}" destId="{205FEAC1-D569-4CB4-8D9A-A4EDE0AD79AD}" srcOrd="3" destOrd="0" presId="urn:microsoft.com/office/officeart/2005/8/layout/default"/>
    <dgm:cxn modelId="{B4A22DC4-BF19-4C68-9A24-5CDE26AFEF80}" type="presParOf" srcId="{66FE4065-12F0-4BE0-8B29-F183A2C42081}" destId="{29825E0D-BAB5-4C7C-93E7-12823383897E}" srcOrd="4" destOrd="0" presId="urn:microsoft.com/office/officeart/2005/8/layout/default"/>
    <dgm:cxn modelId="{3282ED89-D363-456A-B6CD-E652ECFE4478}" type="presParOf" srcId="{66FE4065-12F0-4BE0-8B29-F183A2C42081}" destId="{95BC5954-70CE-41E8-B2AD-5F780E71D7E4}" srcOrd="5" destOrd="0" presId="urn:microsoft.com/office/officeart/2005/8/layout/default"/>
    <dgm:cxn modelId="{C6579F81-9920-4E17-9DD0-DDF7F00FB7BC}" type="presParOf" srcId="{66FE4065-12F0-4BE0-8B29-F183A2C42081}" destId="{DDE85BC8-BD48-4930-A6A2-7F8E0806ED16}" srcOrd="6" destOrd="0" presId="urn:microsoft.com/office/officeart/2005/8/layout/default"/>
    <dgm:cxn modelId="{CC15F8AF-38CB-44F1-A77B-3F0163E44077}" type="presParOf" srcId="{66FE4065-12F0-4BE0-8B29-F183A2C42081}" destId="{A0508382-7BA7-4710-83DD-C95C8AD71686}" srcOrd="7" destOrd="0" presId="urn:microsoft.com/office/officeart/2005/8/layout/default"/>
    <dgm:cxn modelId="{C44F5D07-1667-419C-9BDC-30085FA3720D}" type="presParOf" srcId="{66FE4065-12F0-4BE0-8B29-F183A2C42081}" destId="{51B0EA4B-9828-452A-A6C4-1813812A2BDC}" srcOrd="8" destOrd="0" presId="urn:microsoft.com/office/officeart/2005/8/layout/default"/>
    <dgm:cxn modelId="{16E0831A-9581-43D2-AD60-88E7CED2FCD0}" type="presParOf" srcId="{66FE4065-12F0-4BE0-8B29-F183A2C42081}" destId="{A3D502D1-1F62-40E7-982F-99F7BC5CF44E}" srcOrd="9" destOrd="0" presId="urn:microsoft.com/office/officeart/2005/8/layout/default"/>
    <dgm:cxn modelId="{BB675E07-14E4-455F-8900-82C3008787CB}" type="presParOf" srcId="{66FE4065-12F0-4BE0-8B29-F183A2C42081}" destId="{25DCB2A3-8BD5-4F82-945B-9FA8050F9780}" srcOrd="10" destOrd="0" presId="urn:microsoft.com/office/officeart/2005/8/layout/default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4DB6A48-1CD2-4FEC-9BE6-D2A20B0D24DC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363C89BD-511C-4298-99F4-B45DDC4FC43C}">
      <dgm:prSet phldrT="[Metin]"/>
      <dgm:spPr/>
      <dgm:t>
        <a:bodyPr/>
        <a:lstStyle/>
        <a:p>
          <a:r>
            <a:rPr lang="tr-TR" b="1" dirty="0" smtClean="0"/>
            <a:t>1920 Hakimiyeti Milliye</a:t>
          </a:r>
          <a:endParaRPr lang="tr-TR" b="1" dirty="0"/>
        </a:p>
      </dgm:t>
    </dgm:pt>
    <dgm:pt modelId="{64D41646-8D97-454F-B58E-17A7FCF667FD}" type="parTrans" cxnId="{F45325A6-1FFC-40B2-85BC-09EC46C2BAB8}">
      <dgm:prSet/>
      <dgm:spPr/>
      <dgm:t>
        <a:bodyPr/>
        <a:lstStyle/>
        <a:p>
          <a:endParaRPr lang="tr-TR"/>
        </a:p>
      </dgm:t>
    </dgm:pt>
    <dgm:pt modelId="{8E768822-77E9-4D3D-B8F5-2151C89E1F22}" type="sibTrans" cxnId="{F45325A6-1FFC-40B2-85BC-09EC46C2BAB8}">
      <dgm:prSet/>
      <dgm:spPr/>
      <dgm:t>
        <a:bodyPr/>
        <a:lstStyle/>
        <a:p>
          <a:endParaRPr lang="tr-TR"/>
        </a:p>
      </dgm:t>
    </dgm:pt>
    <dgm:pt modelId="{9570C28A-7E8A-4C76-A0A5-30A77E83E299}">
      <dgm:prSet phldrT="[Metin]"/>
      <dgm:spPr/>
      <dgm:t>
        <a:bodyPr/>
        <a:lstStyle/>
        <a:p>
          <a:r>
            <a:rPr lang="tr-TR" b="1" dirty="0" smtClean="0"/>
            <a:t>Hıyanet-i Vataniye Kanunu</a:t>
          </a:r>
          <a:endParaRPr lang="tr-TR" b="1" dirty="0"/>
        </a:p>
      </dgm:t>
    </dgm:pt>
    <dgm:pt modelId="{69312111-D279-4D37-AAAB-4C65B466B93E}" type="parTrans" cxnId="{D9A141FE-B63B-4552-9F57-A9873AF14046}">
      <dgm:prSet/>
      <dgm:spPr/>
      <dgm:t>
        <a:bodyPr/>
        <a:lstStyle/>
        <a:p>
          <a:endParaRPr lang="tr-TR"/>
        </a:p>
      </dgm:t>
    </dgm:pt>
    <dgm:pt modelId="{0BF768E8-222F-481E-B3E3-D24EE08ED43D}" type="sibTrans" cxnId="{D9A141FE-B63B-4552-9F57-A9873AF14046}">
      <dgm:prSet/>
      <dgm:spPr/>
      <dgm:t>
        <a:bodyPr/>
        <a:lstStyle/>
        <a:p>
          <a:endParaRPr lang="tr-TR"/>
        </a:p>
      </dgm:t>
    </dgm:pt>
    <dgm:pt modelId="{F00C43F7-C2E0-422A-AEC4-6DA7B6E99DC1}" type="pres">
      <dgm:prSet presAssocID="{E4DB6A48-1CD2-4FEC-9BE6-D2A20B0D24DC}" presName="diagram" presStyleCnt="0">
        <dgm:presLayoutVars>
          <dgm:dir/>
          <dgm:resizeHandles val="exact"/>
        </dgm:presLayoutVars>
      </dgm:prSet>
      <dgm:spPr/>
    </dgm:pt>
    <dgm:pt modelId="{5E641073-9ECF-42A4-9BF5-52231AF4B088}" type="pres">
      <dgm:prSet presAssocID="{363C89BD-511C-4298-99F4-B45DDC4FC43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BC4F865-1DD4-424B-88BC-6C0A92E25D59}" type="pres">
      <dgm:prSet presAssocID="{8E768822-77E9-4D3D-B8F5-2151C89E1F22}" presName="sibTrans" presStyleCnt="0"/>
      <dgm:spPr/>
    </dgm:pt>
    <dgm:pt modelId="{C603AE08-C738-4E7D-8661-6DBF147BA73B}" type="pres">
      <dgm:prSet presAssocID="{9570C28A-7E8A-4C76-A0A5-30A77E83E299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EF68337-4648-43F1-81E7-E77DBF8151EF}" type="presOf" srcId="{9570C28A-7E8A-4C76-A0A5-30A77E83E299}" destId="{C603AE08-C738-4E7D-8661-6DBF147BA73B}" srcOrd="0" destOrd="0" presId="urn:microsoft.com/office/officeart/2005/8/layout/default"/>
    <dgm:cxn modelId="{D9A141FE-B63B-4552-9F57-A9873AF14046}" srcId="{E4DB6A48-1CD2-4FEC-9BE6-D2A20B0D24DC}" destId="{9570C28A-7E8A-4C76-A0A5-30A77E83E299}" srcOrd="1" destOrd="0" parTransId="{69312111-D279-4D37-AAAB-4C65B466B93E}" sibTransId="{0BF768E8-222F-481E-B3E3-D24EE08ED43D}"/>
    <dgm:cxn modelId="{DA94E1AB-4589-47D9-BB2E-C5CAE6FA2F07}" type="presOf" srcId="{363C89BD-511C-4298-99F4-B45DDC4FC43C}" destId="{5E641073-9ECF-42A4-9BF5-52231AF4B088}" srcOrd="0" destOrd="0" presId="urn:microsoft.com/office/officeart/2005/8/layout/default"/>
    <dgm:cxn modelId="{2378FF0E-2C0E-4859-91CD-3E7AAD8FFA06}" type="presOf" srcId="{E4DB6A48-1CD2-4FEC-9BE6-D2A20B0D24DC}" destId="{F00C43F7-C2E0-422A-AEC4-6DA7B6E99DC1}" srcOrd="0" destOrd="0" presId="urn:microsoft.com/office/officeart/2005/8/layout/default"/>
    <dgm:cxn modelId="{F45325A6-1FFC-40B2-85BC-09EC46C2BAB8}" srcId="{E4DB6A48-1CD2-4FEC-9BE6-D2A20B0D24DC}" destId="{363C89BD-511C-4298-99F4-B45DDC4FC43C}" srcOrd="0" destOrd="0" parTransId="{64D41646-8D97-454F-B58E-17A7FCF667FD}" sibTransId="{8E768822-77E9-4D3D-B8F5-2151C89E1F22}"/>
    <dgm:cxn modelId="{A940B086-3CC4-446A-9414-462DE8E2BD5C}" type="presParOf" srcId="{F00C43F7-C2E0-422A-AEC4-6DA7B6E99DC1}" destId="{5E641073-9ECF-42A4-9BF5-52231AF4B088}" srcOrd="0" destOrd="0" presId="urn:microsoft.com/office/officeart/2005/8/layout/default"/>
    <dgm:cxn modelId="{ED93C635-326B-4877-9C93-A221FEBFD5B9}" type="presParOf" srcId="{F00C43F7-C2E0-422A-AEC4-6DA7B6E99DC1}" destId="{2BC4F865-1DD4-424B-88BC-6C0A92E25D59}" srcOrd="1" destOrd="0" presId="urn:microsoft.com/office/officeart/2005/8/layout/default"/>
    <dgm:cxn modelId="{49F4A77A-D642-4DD0-91A5-696F2BF8E299}" type="presParOf" srcId="{F00C43F7-C2E0-422A-AEC4-6DA7B6E99DC1}" destId="{C603AE08-C738-4E7D-8661-6DBF147BA73B}" srcOrd="2" destOrd="0" presId="urn:microsoft.com/office/officeart/2005/8/layout/default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837597B-49BC-406F-AA64-F0E9B12B90A4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BCF21928-C827-4E7C-BA13-3CFD441A7166}">
      <dgm:prSet phldrT="[Metin]"/>
      <dgm:spPr/>
      <dgm:t>
        <a:bodyPr/>
        <a:lstStyle/>
        <a:p>
          <a:r>
            <a:rPr lang="tr-TR" b="1" dirty="0" smtClean="0"/>
            <a:t>1924 Teşkilatı Esasiye/ 1925 Takrir-i Sükun </a:t>
          </a:r>
          <a:endParaRPr lang="tr-TR" b="1" dirty="0"/>
        </a:p>
      </dgm:t>
    </dgm:pt>
    <dgm:pt modelId="{DBE73271-D91E-40FE-8AE0-94882B7DA1EB}" type="parTrans" cxnId="{5F9F2701-DF5E-4625-87DE-66F5D60C30EC}">
      <dgm:prSet/>
      <dgm:spPr/>
      <dgm:t>
        <a:bodyPr/>
        <a:lstStyle/>
        <a:p>
          <a:endParaRPr lang="tr-TR"/>
        </a:p>
      </dgm:t>
    </dgm:pt>
    <dgm:pt modelId="{4D11C327-F9F1-4DC9-B80E-C9CD1319CBC0}" type="sibTrans" cxnId="{5F9F2701-DF5E-4625-87DE-66F5D60C30EC}">
      <dgm:prSet/>
      <dgm:spPr/>
      <dgm:t>
        <a:bodyPr/>
        <a:lstStyle/>
        <a:p>
          <a:endParaRPr lang="tr-TR"/>
        </a:p>
      </dgm:t>
    </dgm:pt>
    <dgm:pt modelId="{67A7F5BD-F1B7-4C02-8F9B-E266FA7317D0}">
      <dgm:prSet phldrT="[Metin]"/>
      <dgm:spPr/>
      <dgm:t>
        <a:bodyPr/>
        <a:lstStyle/>
        <a:p>
          <a:r>
            <a:rPr lang="tr-TR" b="1" dirty="0" smtClean="0"/>
            <a:t>1931 Basın Kanunu / 1938 Düzenlemeleri</a:t>
          </a:r>
          <a:endParaRPr lang="tr-TR" b="1" dirty="0"/>
        </a:p>
      </dgm:t>
    </dgm:pt>
    <dgm:pt modelId="{385BCDFE-7038-415A-B8FF-7F4887DF4BE7}" type="parTrans" cxnId="{059A2AAC-41D0-4139-A8B9-F50BD369D45B}">
      <dgm:prSet/>
      <dgm:spPr/>
      <dgm:t>
        <a:bodyPr/>
        <a:lstStyle/>
        <a:p>
          <a:endParaRPr lang="tr-TR"/>
        </a:p>
      </dgm:t>
    </dgm:pt>
    <dgm:pt modelId="{61C49FBA-9E79-4C4B-AE61-6DA8160C9AFE}" type="sibTrans" cxnId="{059A2AAC-41D0-4139-A8B9-F50BD369D45B}">
      <dgm:prSet/>
      <dgm:spPr/>
      <dgm:t>
        <a:bodyPr/>
        <a:lstStyle/>
        <a:p>
          <a:endParaRPr lang="tr-TR"/>
        </a:p>
      </dgm:t>
    </dgm:pt>
    <dgm:pt modelId="{2419DFA4-3911-4095-BB05-7A53DDC88E26}">
      <dgm:prSet phldrT="[Metin]"/>
      <dgm:spPr/>
      <dgm:t>
        <a:bodyPr/>
        <a:lstStyle/>
        <a:p>
          <a:r>
            <a:rPr lang="tr-TR" b="1" dirty="0" smtClean="0"/>
            <a:t>1937 Telsiz Kanunu ve Radyo Rejimi</a:t>
          </a:r>
          <a:endParaRPr lang="tr-TR" b="1" dirty="0"/>
        </a:p>
      </dgm:t>
    </dgm:pt>
    <dgm:pt modelId="{2CE20EE1-DC52-4243-BE67-97C6EA029672}" type="parTrans" cxnId="{0D8BB1EF-20B6-456A-8BA3-28E0C64085DE}">
      <dgm:prSet/>
      <dgm:spPr/>
      <dgm:t>
        <a:bodyPr/>
        <a:lstStyle/>
        <a:p>
          <a:endParaRPr lang="tr-TR"/>
        </a:p>
      </dgm:t>
    </dgm:pt>
    <dgm:pt modelId="{615D304A-2CE8-479C-BB2C-4372FA8F9EB2}" type="sibTrans" cxnId="{0D8BB1EF-20B6-456A-8BA3-28E0C64085DE}">
      <dgm:prSet/>
      <dgm:spPr/>
      <dgm:t>
        <a:bodyPr/>
        <a:lstStyle/>
        <a:p>
          <a:endParaRPr lang="tr-TR"/>
        </a:p>
      </dgm:t>
    </dgm:pt>
    <dgm:pt modelId="{65615F62-482E-43D9-A35B-FDA521309196}">
      <dgm:prSet phldrT="[Metin]"/>
      <dgm:spPr/>
      <dgm:t>
        <a:bodyPr/>
        <a:lstStyle/>
        <a:p>
          <a:r>
            <a:rPr lang="tr-TR" b="1" dirty="0" smtClean="0"/>
            <a:t>1939 Polis Vazife ve Salahiyet Kanunu ve Sinema</a:t>
          </a:r>
          <a:endParaRPr lang="tr-TR" b="1" dirty="0"/>
        </a:p>
      </dgm:t>
    </dgm:pt>
    <dgm:pt modelId="{3525AE3A-0351-4223-920D-C2DF05CE2513}" type="parTrans" cxnId="{8639FFE5-33AA-4D61-A5DD-6A9B9EF4907D}">
      <dgm:prSet/>
      <dgm:spPr/>
      <dgm:t>
        <a:bodyPr/>
        <a:lstStyle/>
        <a:p>
          <a:endParaRPr lang="tr-TR"/>
        </a:p>
      </dgm:t>
    </dgm:pt>
    <dgm:pt modelId="{C912D70D-8B9A-4841-80F0-026AF44090C1}" type="sibTrans" cxnId="{8639FFE5-33AA-4D61-A5DD-6A9B9EF4907D}">
      <dgm:prSet/>
      <dgm:spPr/>
      <dgm:t>
        <a:bodyPr/>
        <a:lstStyle/>
        <a:p>
          <a:endParaRPr lang="tr-TR"/>
        </a:p>
      </dgm:t>
    </dgm:pt>
    <dgm:pt modelId="{1D13BA1F-CDFA-4853-9F74-C5137C2C1A5E}">
      <dgm:prSet phldrT="[Metin]"/>
      <dgm:spPr/>
      <dgm:t>
        <a:bodyPr/>
        <a:lstStyle/>
        <a:p>
          <a:r>
            <a:rPr lang="tr-TR" b="1" dirty="0" smtClean="0"/>
            <a:t>Çok Partili Hayata Geçiş / 1946 Düzenlemeleri</a:t>
          </a:r>
          <a:endParaRPr lang="tr-TR" b="1" dirty="0"/>
        </a:p>
      </dgm:t>
    </dgm:pt>
    <dgm:pt modelId="{2EE3C9FD-99F8-4930-8676-745A61621DED}" type="parTrans" cxnId="{00E420DC-E829-4398-9B06-352E6742C58F}">
      <dgm:prSet/>
      <dgm:spPr/>
      <dgm:t>
        <a:bodyPr/>
        <a:lstStyle/>
        <a:p>
          <a:endParaRPr lang="tr-TR"/>
        </a:p>
      </dgm:t>
    </dgm:pt>
    <dgm:pt modelId="{3F7ACB86-3B98-421D-B07F-A3DE5131046C}" type="sibTrans" cxnId="{00E420DC-E829-4398-9B06-352E6742C58F}">
      <dgm:prSet/>
      <dgm:spPr/>
      <dgm:t>
        <a:bodyPr/>
        <a:lstStyle/>
        <a:p>
          <a:endParaRPr lang="tr-TR"/>
        </a:p>
      </dgm:t>
    </dgm:pt>
    <dgm:pt modelId="{FFCFA430-42B9-447B-9548-CE556E2CECCC}" type="pres">
      <dgm:prSet presAssocID="{3837597B-49BC-406F-AA64-F0E9B12B90A4}" presName="diagram" presStyleCnt="0">
        <dgm:presLayoutVars>
          <dgm:dir/>
          <dgm:resizeHandles val="exact"/>
        </dgm:presLayoutVars>
      </dgm:prSet>
      <dgm:spPr/>
    </dgm:pt>
    <dgm:pt modelId="{3B4234F1-A125-40E9-8E60-B6BFCC5760B5}" type="pres">
      <dgm:prSet presAssocID="{BCF21928-C827-4E7C-BA13-3CFD441A716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04BA4E0-F56F-4394-8C17-9D85F8601DB2}" type="pres">
      <dgm:prSet presAssocID="{4D11C327-F9F1-4DC9-B80E-C9CD1319CBC0}" presName="sibTrans" presStyleCnt="0"/>
      <dgm:spPr/>
    </dgm:pt>
    <dgm:pt modelId="{A1BD6F73-942D-488B-90B1-B2174BD9D3C1}" type="pres">
      <dgm:prSet presAssocID="{67A7F5BD-F1B7-4C02-8F9B-E266FA7317D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6644F37-E222-4D3F-ABFA-827B9A021D7E}" type="pres">
      <dgm:prSet presAssocID="{61C49FBA-9E79-4C4B-AE61-6DA8160C9AFE}" presName="sibTrans" presStyleCnt="0"/>
      <dgm:spPr/>
    </dgm:pt>
    <dgm:pt modelId="{202664A7-011F-4763-B6D1-5C43F850D6D4}" type="pres">
      <dgm:prSet presAssocID="{2419DFA4-3911-4095-BB05-7A53DDC88E2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6AF65A3-4118-405C-BCBC-947737103A0F}" type="pres">
      <dgm:prSet presAssocID="{615D304A-2CE8-479C-BB2C-4372FA8F9EB2}" presName="sibTrans" presStyleCnt="0"/>
      <dgm:spPr/>
    </dgm:pt>
    <dgm:pt modelId="{47A35DC5-EC04-4D1A-B75F-155BD82FBED3}" type="pres">
      <dgm:prSet presAssocID="{65615F62-482E-43D9-A35B-FDA52130919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68D2A09-20C8-497D-8B23-2C27D435160F}" type="pres">
      <dgm:prSet presAssocID="{C912D70D-8B9A-4841-80F0-026AF44090C1}" presName="sibTrans" presStyleCnt="0"/>
      <dgm:spPr/>
    </dgm:pt>
    <dgm:pt modelId="{4B52D10F-A68C-4C54-8C13-0EF02344A30F}" type="pres">
      <dgm:prSet presAssocID="{1D13BA1F-CDFA-4853-9F74-C5137C2C1A5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8AEEFA9-EC4F-4FD2-A932-0FC8D37E2B3E}" type="presOf" srcId="{3837597B-49BC-406F-AA64-F0E9B12B90A4}" destId="{FFCFA430-42B9-447B-9548-CE556E2CECCC}" srcOrd="0" destOrd="0" presId="urn:microsoft.com/office/officeart/2005/8/layout/default"/>
    <dgm:cxn modelId="{059A2AAC-41D0-4139-A8B9-F50BD369D45B}" srcId="{3837597B-49BC-406F-AA64-F0E9B12B90A4}" destId="{67A7F5BD-F1B7-4C02-8F9B-E266FA7317D0}" srcOrd="1" destOrd="0" parTransId="{385BCDFE-7038-415A-B8FF-7F4887DF4BE7}" sibTransId="{61C49FBA-9E79-4C4B-AE61-6DA8160C9AFE}"/>
    <dgm:cxn modelId="{0D8BB1EF-20B6-456A-8BA3-28E0C64085DE}" srcId="{3837597B-49BC-406F-AA64-F0E9B12B90A4}" destId="{2419DFA4-3911-4095-BB05-7A53DDC88E26}" srcOrd="2" destOrd="0" parTransId="{2CE20EE1-DC52-4243-BE67-97C6EA029672}" sibTransId="{615D304A-2CE8-479C-BB2C-4372FA8F9EB2}"/>
    <dgm:cxn modelId="{0BF9767C-0A5A-4926-B77B-DBF74CFF1D02}" type="presOf" srcId="{1D13BA1F-CDFA-4853-9F74-C5137C2C1A5E}" destId="{4B52D10F-A68C-4C54-8C13-0EF02344A30F}" srcOrd="0" destOrd="0" presId="urn:microsoft.com/office/officeart/2005/8/layout/default"/>
    <dgm:cxn modelId="{13E0D4F7-03FD-4D86-A4C0-5AF2538C8B82}" type="presOf" srcId="{65615F62-482E-43D9-A35B-FDA521309196}" destId="{47A35DC5-EC04-4D1A-B75F-155BD82FBED3}" srcOrd="0" destOrd="0" presId="urn:microsoft.com/office/officeart/2005/8/layout/default"/>
    <dgm:cxn modelId="{F287AC32-8CBA-4C2E-AC36-706C984AAAA4}" type="presOf" srcId="{2419DFA4-3911-4095-BB05-7A53DDC88E26}" destId="{202664A7-011F-4763-B6D1-5C43F850D6D4}" srcOrd="0" destOrd="0" presId="urn:microsoft.com/office/officeart/2005/8/layout/default"/>
    <dgm:cxn modelId="{CCDAA7A5-1227-4F26-94CD-85D4AFF0F4DF}" type="presOf" srcId="{67A7F5BD-F1B7-4C02-8F9B-E266FA7317D0}" destId="{A1BD6F73-942D-488B-90B1-B2174BD9D3C1}" srcOrd="0" destOrd="0" presId="urn:microsoft.com/office/officeart/2005/8/layout/default"/>
    <dgm:cxn modelId="{8639FFE5-33AA-4D61-A5DD-6A9B9EF4907D}" srcId="{3837597B-49BC-406F-AA64-F0E9B12B90A4}" destId="{65615F62-482E-43D9-A35B-FDA521309196}" srcOrd="3" destOrd="0" parTransId="{3525AE3A-0351-4223-920D-C2DF05CE2513}" sibTransId="{C912D70D-8B9A-4841-80F0-026AF44090C1}"/>
    <dgm:cxn modelId="{5F9F2701-DF5E-4625-87DE-66F5D60C30EC}" srcId="{3837597B-49BC-406F-AA64-F0E9B12B90A4}" destId="{BCF21928-C827-4E7C-BA13-3CFD441A7166}" srcOrd="0" destOrd="0" parTransId="{DBE73271-D91E-40FE-8AE0-94882B7DA1EB}" sibTransId="{4D11C327-F9F1-4DC9-B80E-C9CD1319CBC0}"/>
    <dgm:cxn modelId="{386BD4AF-10FD-4A7B-A331-2B6A45E0A63C}" type="presOf" srcId="{BCF21928-C827-4E7C-BA13-3CFD441A7166}" destId="{3B4234F1-A125-40E9-8E60-B6BFCC5760B5}" srcOrd="0" destOrd="0" presId="urn:microsoft.com/office/officeart/2005/8/layout/default"/>
    <dgm:cxn modelId="{00E420DC-E829-4398-9B06-352E6742C58F}" srcId="{3837597B-49BC-406F-AA64-F0E9B12B90A4}" destId="{1D13BA1F-CDFA-4853-9F74-C5137C2C1A5E}" srcOrd="4" destOrd="0" parTransId="{2EE3C9FD-99F8-4930-8676-745A61621DED}" sibTransId="{3F7ACB86-3B98-421D-B07F-A3DE5131046C}"/>
    <dgm:cxn modelId="{18273905-DA29-4B64-9E8C-56697CE51ED8}" type="presParOf" srcId="{FFCFA430-42B9-447B-9548-CE556E2CECCC}" destId="{3B4234F1-A125-40E9-8E60-B6BFCC5760B5}" srcOrd="0" destOrd="0" presId="urn:microsoft.com/office/officeart/2005/8/layout/default"/>
    <dgm:cxn modelId="{DF1C4D52-367D-4A96-9390-C2DEC1E85429}" type="presParOf" srcId="{FFCFA430-42B9-447B-9548-CE556E2CECCC}" destId="{D04BA4E0-F56F-4394-8C17-9D85F8601DB2}" srcOrd="1" destOrd="0" presId="urn:microsoft.com/office/officeart/2005/8/layout/default"/>
    <dgm:cxn modelId="{4A4593CB-6827-461F-9D71-B676C3D44F6F}" type="presParOf" srcId="{FFCFA430-42B9-447B-9548-CE556E2CECCC}" destId="{A1BD6F73-942D-488B-90B1-B2174BD9D3C1}" srcOrd="2" destOrd="0" presId="urn:microsoft.com/office/officeart/2005/8/layout/default"/>
    <dgm:cxn modelId="{15BCB97D-7094-4C27-BBE6-02CA6EFF14BC}" type="presParOf" srcId="{FFCFA430-42B9-447B-9548-CE556E2CECCC}" destId="{66644F37-E222-4D3F-ABFA-827B9A021D7E}" srcOrd="3" destOrd="0" presId="urn:microsoft.com/office/officeart/2005/8/layout/default"/>
    <dgm:cxn modelId="{B9410237-791F-4754-A1F2-836F4F198FDC}" type="presParOf" srcId="{FFCFA430-42B9-447B-9548-CE556E2CECCC}" destId="{202664A7-011F-4763-B6D1-5C43F850D6D4}" srcOrd="4" destOrd="0" presId="urn:microsoft.com/office/officeart/2005/8/layout/default"/>
    <dgm:cxn modelId="{2E6BFCB1-6E8E-484A-A607-B5574A0FF712}" type="presParOf" srcId="{FFCFA430-42B9-447B-9548-CE556E2CECCC}" destId="{E6AF65A3-4118-405C-BCBC-947737103A0F}" srcOrd="5" destOrd="0" presId="urn:microsoft.com/office/officeart/2005/8/layout/default"/>
    <dgm:cxn modelId="{25AAEE72-7FA2-4D4F-ACAC-1850477B8DF8}" type="presParOf" srcId="{FFCFA430-42B9-447B-9548-CE556E2CECCC}" destId="{47A35DC5-EC04-4D1A-B75F-155BD82FBED3}" srcOrd="6" destOrd="0" presId="urn:microsoft.com/office/officeart/2005/8/layout/default"/>
    <dgm:cxn modelId="{321F6BD6-975A-448E-95C9-9BFE7F9F40A0}" type="presParOf" srcId="{FFCFA430-42B9-447B-9548-CE556E2CECCC}" destId="{E68D2A09-20C8-497D-8B23-2C27D435160F}" srcOrd="7" destOrd="0" presId="urn:microsoft.com/office/officeart/2005/8/layout/default"/>
    <dgm:cxn modelId="{055BF7AD-AE78-48D9-AE21-640430809090}" type="presParOf" srcId="{FFCFA430-42B9-447B-9548-CE556E2CECCC}" destId="{4B52D10F-A68C-4C54-8C13-0EF02344A30F}" srcOrd="8" destOrd="0" presId="urn:microsoft.com/office/officeart/2005/8/layout/default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B1BEA8F-8C44-40B9-A606-D7E9D38F31B7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0A283052-0970-4689-9EFD-BF72691FAE8A}">
      <dgm:prSet phldrT="[Metin]"/>
      <dgm:spPr/>
      <dgm:t>
        <a:bodyPr/>
        <a:lstStyle/>
        <a:p>
          <a:r>
            <a:rPr lang="tr-TR" b="1" dirty="0" smtClean="0"/>
            <a:t>5680 Sayılı Basın Kanunu</a:t>
          </a:r>
          <a:endParaRPr lang="tr-TR" b="1" dirty="0"/>
        </a:p>
      </dgm:t>
    </dgm:pt>
    <dgm:pt modelId="{9F3B7EF1-D8A4-4CA1-BD0B-3AA9DFF8D3F3}" type="parTrans" cxnId="{2AA63CE7-392B-48B0-91DA-2640FB352813}">
      <dgm:prSet/>
      <dgm:spPr/>
      <dgm:t>
        <a:bodyPr/>
        <a:lstStyle/>
        <a:p>
          <a:endParaRPr lang="tr-TR"/>
        </a:p>
      </dgm:t>
    </dgm:pt>
    <dgm:pt modelId="{4D01ECB6-C3FA-4C00-B336-9C7B889B3B5B}" type="sibTrans" cxnId="{2AA63CE7-392B-48B0-91DA-2640FB352813}">
      <dgm:prSet/>
      <dgm:spPr/>
      <dgm:t>
        <a:bodyPr/>
        <a:lstStyle/>
        <a:p>
          <a:endParaRPr lang="tr-TR"/>
        </a:p>
      </dgm:t>
    </dgm:pt>
    <dgm:pt modelId="{7F4534BA-2026-456B-971E-C6E204FD57C8}">
      <dgm:prSet phldrT="[Metin]"/>
      <dgm:spPr/>
      <dgm:t>
        <a:bodyPr/>
        <a:lstStyle/>
        <a:p>
          <a:r>
            <a:rPr lang="tr-TR" b="1" dirty="0" smtClean="0"/>
            <a:t>6334 / 6732 Sayılı Kanunlar</a:t>
          </a:r>
          <a:endParaRPr lang="tr-TR" b="1" dirty="0"/>
        </a:p>
      </dgm:t>
    </dgm:pt>
    <dgm:pt modelId="{6BD5936E-9A7F-48C3-9B44-DA04FA1AD5BA}" type="parTrans" cxnId="{7CE01F03-3AB5-46F4-9EE5-3E26373BDBCA}">
      <dgm:prSet/>
      <dgm:spPr/>
      <dgm:t>
        <a:bodyPr/>
        <a:lstStyle/>
        <a:p>
          <a:endParaRPr lang="tr-TR"/>
        </a:p>
      </dgm:t>
    </dgm:pt>
    <dgm:pt modelId="{6E25C942-184B-4A86-B818-3E8BEAF0FCC5}" type="sibTrans" cxnId="{7CE01F03-3AB5-46F4-9EE5-3E26373BDBCA}">
      <dgm:prSet/>
      <dgm:spPr/>
      <dgm:t>
        <a:bodyPr/>
        <a:lstStyle/>
        <a:p>
          <a:endParaRPr lang="tr-TR"/>
        </a:p>
      </dgm:t>
    </dgm:pt>
    <dgm:pt modelId="{4726D066-6683-4A04-9C54-2C40BF428E4E}" type="pres">
      <dgm:prSet presAssocID="{4B1BEA8F-8C44-40B9-A606-D7E9D38F31B7}" presName="diagram" presStyleCnt="0">
        <dgm:presLayoutVars>
          <dgm:dir/>
          <dgm:resizeHandles val="exact"/>
        </dgm:presLayoutVars>
      </dgm:prSet>
      <dgm:spPr/>
    </dgm:pt>
    <dgm:pt modelId="{FA5CAAA9-2971-4BA2-A983-94FA03FE7BF9}" type="pres">
      <dgm:prSet presAssocID="{0A283052-0970-4689-9EFD-BF72691FAE8A}" presName="node" presStyleLbl="node1" presStyleIdx="0" presStyleCnt="2">
        <dgm:presLayoutVars>
          <dgm:bulletEnabled val="1"/>
        </dgm:presLayoutVars>
      </dgm:prSet>
      <dgm:spPr/>
    </dgm:pt>
    <dgm:pt modelId="{C2D7B8BC-9224-433E-8651-37961D7E738B}" type="pres">
      <dgm:prSet presAssocID="{4D01ECB6-C3FA-4C00-B336-9C7B889B3B5B}" presName="sibTrans" presStyleCnt="0"/>
      <dgm:spPr/>
    </dgm:pt>
    <dgm:pt modelId="{8A74E2AF-C3FA-4F00-A4EE-B8A2DFCB5288}" type="pres">
      <dgm:prSet presAssocID="{7F4534BA-2026-456B-971E-C6E204FD57C8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D000FF8-71FD-4EF9-BB1B-66274A8D3A8F}" type="presOf" srcId="{7F4534BA-2026-456B-971E-C6E204FD57C8}" destId="{8A74E2AF-C3FA-4F00-A4EE-B8A2DFCB5288}" srcOrd="0" destOrd="0" presId="urn:microsoft.com/office/officeart/2005/8/layout/default"/>
    <dgm:cxn modelId="{2AA63CE7-392B-48B0-91DA-2640FB352813}" srcId="{4B1BEA8F-8C44-40B9-A606-D7E9D38F31B7}" destId="{0A283052-0970-4689-9EFD-BF72691FAE8A}" srcOrd="0" destOrd="0" parTransId="{9F3B7EF1-D8A4-4CA1-BD0B-3AA9DFF8D3F3}" sibTransId="{4D01ECB6-C3FA-4C00-B336-9C7B889B3B5B}"/>
    <dgm:cxn modelId="{7CE01F03-3AB5-46F4-9EE5-3E26373BDBCA}" srcId="{4B1BEA8F-8C44-40B9-A606-D7E9D38F31B7}" destId="{7F4534BA-2026-456B-971E-C6E204FD57C8}" srcOrd="1" destOrd="0" parTransId="{6BD5936E-9A7F-48C3-9B44-DA04FA1AD5BA}" sibTransId="{6E25C942-184B-4A86-B818-3E8BEAF0FCC5}"/>
    <dgm:cxn modelId="{AF27F5FF-1417-492D-8C47-7BF3575AB8D1}" type="presOf" srcId="{4B1BEA8F-8C44-40B9-A606-D7E9D38F31B7}" destId="{4726D066-6683-4A04-9C54-2C40BF428E4E}" srcOrd="0" destOrd="0" presId="urn:microsoft.com/office/officeart/2005/8/layout/default"/>
    <dgm:cxn modelId="{A64770DB-9C13-48DC-AC39-66458A486A8E}" type="presOf" srcId="{0A283052-0970-4689-9EFD-BF72691FAE8A}" destId="{FA5CAAA9-2971-4BA2-A983-94FA03FE7BF9}" srcOrd="0" destOrd="0" presId="urn:microsoft.com/office/officeart/2005/8/layout/default"/>
    <dgm:cxn modelId="{A05864DF-39D3-4D2B-BEC4-AB442BBD3B77}" type="presParOf" srcId="{4726D066-6683-4A04-9C54-2C40BF428E4E}" destId="{FA5CAAA9-2971-4BA2-A983-94FA03FE7BF9}" srcOrd="0" destOrd="0" presId="urn:microsoft.com/office/officeart/2005/8/layout/default"/>
    <dgm:cxn modelId="{70F85BBF-DB94-4431-9BD3-42DD7343D388}" type="presParOf" srcId="{4726D066-6683-4A04-9C54-2C40BF428E4E}" destId="{C2D7B8BC-9224-433E-8651-37961D7E738B}" srcOrd="1" destOrd="0" presId="urn:microsoft.com/office/officeart/2005/8/layout/default"/>
    <dgm:cxn modelId="{2AFE634B-0031-4983-9F54-AD4585E5B5D5}" type="presParOf" srcId="{4726D066-6683-4A04-9C54-2C40BF428E4E}" destId="{8A74E2AF-C3FA-4F00-A4EE-B8A2DFCB5288}" srcOrd="2" destOrd="0" presId="urn:microsoft.com/office/officeart/2005/8/layout/default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9160907-A369-41A2-97BB-D1139D64C90A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DD95BD9C-CAD3-4FBA-8A8F-18B5401CED23}">
      <dgm:prSet phldrT="[Metin]"/>
      <dgm:spPr/>
      <dgm:t>
        <a:bodyPr/>
        <a:lstStyle/>
        <a:p>
          <a:r>
            <a:rPr lang="tr-TR" b="1" dirty="0" smtClean="0"/>
            <a:t>1961 Anayasası</a:t>
          </a:r>
          <a:endParaRPr lang="tr-TR" b="1" dirty="0"/>
        </a:p>
      </dgm:t>
    </dgm:pt>
    <dgm:pt modelId="{E570BA48-E377-48B0-9CFE-774E3565A073}" type="parTrans" cxnId="{0F3D3808-CF09-4DAC-9825-E80FDF9536B1}">
      <dgm:prSet/>
      <dgm:spPr/>
      <dgm:t>
        <a:bodyPr/>
        <a:lstStyle/>
        <a:p>
          <a:endParaRPr lang="tr-TR"/>
        </a:p>
      </dgm:t>
    </dgm:pt>
    <dgm:pt modelId="{5D82E2B7-9298-466D-BACC-808C2DBED3B5}" type="sibTrans" cxnId="{0F3D3808-CF09-4DAC-9825-E80FDF9536B1}">
      <dgm:prSet/>
      <dgm:spPr/>
      <dgm:t>
        <a:bodyPr/>
        <a:lstStyle/>
        <a:p>
          <a:endParaRPr lang="tr-TR"/>
        </a:p>
      </dgm:t>
    </dgm:pt>
    <dgm:pt modelId="{D2216B35-D9E7-4B61-A12D-C18F13D1AA2D}">
      <dgm:prSet phldrT="[Metin]"/>
      <dgm:spPr/>
      <dgm:t>
        <a:bodyPr/>
        <a:lstStyle/>
        <a:p>
          <a:r>
            <a:rPr lang="tr-TR" b="1" dirty="0" smtClean="0"/>
            <a:t>1971 Muhtırası</a:t>
          </a:r>
          <a:endParaRPr lang="tr-TR" b="1" dirty="0"/>
        </a:p>
      </dgm:t>
    </dgm:pt>
    <dgm:pt modelId="{91672387-CDC1-4F43-A4F8-AD11B998478C}" type="parTrans" cxnId="{EC2D3A53-0383-4540-8878-82F38E4E5349}">
      <dgm:prSet/>
      <dgm:spPr/>
      <dgm:t>
        <a:bodyPr/>
        <a:lstStyle/>
        <a:p>
          <a:endParaRPr lang="tr-TR"/>
        </a:p>
      </dgm:t>
    </dgm:pt>
    <dgm:pt modelId="{65647BD3-6BEB-4EAB-82E3-649F8546D4C5}" type="sibTrans" cxnId="{EC2D3A53-0383-4540-8878-82F38E4E5349}">
      <dgm:prSet/>
      <dgm:spPr/>
      <dgm:t>
        <a:bodyPr/>
        <a:lstStyle/>
        <a:p>
          <a:endParaRPr lang="tr-TR"/>
        </a:p>
      </dgm:t>
    </dgm:pt>
    <dgm:pt modelId="{2626966E-A0CF-4415-9C51-8BAA6ECA1CB7}">
      <dgm:prSet phldrT="[Metin]"/>
      <dgm:spPr/>
      <dgm:t>
        <a:bodyPr/>
        <a:lstStyle/>
        <a:p>
          <a:r>
            <a:rPr lang="tr-TR" b="1" dirty="0" smtClean="0"/>
            <a:t>Özgürlükçü Bir Anayasa mıdır?</a:t>
          </a:r>
          <a:endParaRPr lang="tr-TR" b="1" dirty="0"/>
        </a:p>
      </dgm:t>
    </dgm:pt>
    <dgm:pt modelId="{9E1B8212-A044-4930-A783-347116197385}" type="parTrans" cxnId="{DEEACC22-12B1-4C62-93C7-ECAC808675E2}">
      <dgm:prSet/>
      <dgm:spPr/>
      <dgm:t>
        <a:bodyPr/>
        <a:lstStyle/>
        <a:p>
          <a:endParaRPr lang="tr-TR"/>
        </a:p>
      </dgm:t>
    </dgm:pt>
    <dgm:pt modelId="{60C58D7C-5C0B-4F36-A71E-4DF309B85A36}" type="sibTrans" cxnId="{DEEACC22-12B1-4C62-93C7-ECAC808675E2}">
      <dgm:prSet/>
      <dgm:spPr/>
      <dgm:t>
        <a:bodyPr/>
        <a:lstStyle/>
        <a:p>
          <a:endParaRPr lang="tr-TR"/>
        </a:p>
      </dgm:t>
    </dgm:pt>
    <dgm:pt modelId="{EBA7EC32-E673-4218-9E83-C26BD096202E}" type="pres">
      <dgm:prSet presAssocID="{29160907-A369-41A2-97BB-D1139D64C90A}" presName="diagram" presStyleCnt="0">
        <dgm:presLayoutVars>
          <dgm:dir/>
          <dgm:resizeHandles val="exact"/>
        </dgm:presLayoutVars>
      </dgm:prSet>
      <dgm:spPr/>
    </dgm:pt>
    <dgm:pt modelId="{287C5299-7B22-4B0E-A414-876BB874F212}" type="pres">
      <dgm:prSet presAssocID="{DD95BD9C-CAD3-4FBA-8A8F-18B5401CED23}" presName="node" presStyleLbl="node1" presStyleIdx="0" presStyleCnt="3">
        <dgm:presLayoutVars>
          <dgm:bulletEnabled val="1"/>
        </dgm:presLayoutVars>
      </dgm:prSet>
      <dgm:spPr/>
    </dgm:pt>
    <dgm:pt modelId="{A6972A46-C0FB-406A-963E-0E618F39A060}" type="pres">
      <dgm:prSet presAssocID="{5D82E2B7-9298-466D-BACC-808C2DBED3B5}" presName="sibTrans" presStyleCnt="0"/>
      <dgm:spPr/>
    </dgm:pt>
    <dgm:pt modelId="{A11A9E3A-05F8-4105-9BE9-9F4DA97FF7DF}" type="pres">
      <dgm:prSet presAssocID="{D2216B35-D9E7-4B61-A12D-C18F13D1AA2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884EA15-8E16-480C-9A37-67DFCB866481}" type="pres">
      <dgm:prSet presAssocID="{65647BD3-6BEB-4EAB-82E3-649F8546D4C5}" presName="sibTrans" presStyleCnt="0"/>
      <dgm:spPr/>
    </dgm:pt>
    <dgm:pt modelId="{FC149B5C-DE54-4619-9C9F-2177FF8041F6}" type="pres">
      <dgm:prSet presAssocID="{2626966E-A0CF-4415-9C51-8BAA6ECA1CB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A4A1998-9010-403A-A05E-658F9D9764C5}" type="presOf" srcId="{DD95BD9C-CAD3-4FBA-8A8F-18B5401CED23}" destId="{287C5299-7B22-4B0E-A414-876BB874F212}" srcOrd="0" destOrd="0" presId="urn:microsoft.com/office/officeart/2005/8/layout/default"/>
    <dgm:cxn modelId="{E28DE8AA-5B11-4D24-858C-D5F85543131F}" type="presOf" srcId="{29160907-A369-41A2-97BB-D1139D64C90A}" destId="{EBA7EC32-E673-4218-9E83-C26BD096202E}" srcOrd="0" destOrd="0" presId="urn:microsoft.com/office/officeart/2005/8/layout/default"/>
    <dgm:cxn modelId="{F30D45F8-033A-4944-AF69-073BC0E2BED8}" type="presOf" srcId="{D2216B35-D9E7-4B61-A12D-C18F13D1AA2D}" destId="{A11A9E3A-05F8-4105-9BE9-9F4DA97FF7DF}" srcOrd="0" destOrd="0" presId="urn:microsoft.com/office/officeart/2005/8/layout/default"/>
    <dgm:cxn modelId="{0F3D3808-CF09-4DAC-9825-E80FDF9536B1}" srcId="{29160907-A369-41A2-97BB-D1139D64C90A}" destId="{DD95BD9C-CAD3-4FBA-8A8F-18B5401CED23}" srcOrd="0" destOrd="0" parTransId="{E570BA48-E377-48B0-9CFE-774E3565A073}" sibTransId="{5D82E2B7-9298-466D-BACC-808C2DBED3B5}"/>
    <dgm:cxn modelId="{DEEACC22-12B1-4C62-93C7-ECAC808675E2}" srcId="{29160907-A369-41A2-97BB-D1139D64C90A}" destId="{2626966E-A0CF-4415-9C51-8BAA6ECA1CB7}" srcOrd="2" destOrd="0" parTransId="{9E1B8212-A044-4930-A783-347116197385}" sibTransId="{60C58D7C-5C0B-4F36-A71E-4DF309B85A36}"/>
    <dgm:cxn modelId="{1667966F-7E00-41F5-A4C7-7C0F0F2464EE}" type="presOf" srcId="{2626966E-A0CF-4415-9C51-8BAA6ECA1CB7}" destId="{FC149B5C-DE54-4619-9C9F-2177FF8041F6}" srcOrd="0" destOrd="0" presId="urn:microsoft.com/office/officeart/2005/8/layout/default"/>
    <dgm:cxn modelId="{EC2D3A53-0383-4540-8878-82F38E4E5349}" srcId="{29160907-A369-41A2-97BB-D1139D64C90A}" destId="{D2216B35-D9E7-4B61-A12D-C18F13D1AA2D}" srcOrd="1" destOrd="0" parTransId="{91672387-CDC1-4F43-A4F8-AD11B998478C}" sibTransId="{65647BD3-6BEB-4EAB-82E3-649F8546D4C5}"/>
    <dgm:cxn modelId="{73AEC1B1-4248-43B5-B41B-F9DB39787F12}" type="presParOf" srcId="{EBA7EC32-E673-4218-9E83-C26BD096202E}" destId="{287C5299-7B22-4B0E-A414-876BB874F212}" srcOrd="0" destOrd="0" presId="urn:microsoft.com/office/officeart/2005/8/layout/default"/>
    <dgm:cxn modelId="{09A9124B-0375-459F-BA9B-B375951F350C}" type="presParOf" srcId="{EBA7EC32-E673-4218-9E83-C26BD096202E}" destId="{A6972A46-C0FB-406A-963E-0E618F39A060}" srcOrd="1" destOrd="0" presId="urn:microsoft.com/office/officeart/2005/8/layout/default"/>
    <dgm:cxn modelId="{9D0DA251-BB5F-40FE-BDFE-746BFC00236C}" type="presParOf" srcId="{EBA7EC32-E673-4218-9E83-C26BD096202E}" destId="{A11A9E3A-05F8-4105-9BE9-9F4DA97FF7DF}" srcOrd="2" destOrd="0" presId="urn:microsoft.com/office/officeart/2005/8/layout/default"/>
    <dgm:cxn modelId="{4F8848BE-C59D-432D-87F1-C359B331A825}" type="presParOf" srcId="{EBA7EC32-E673-4218-9E83-C26BD096202E}" destId="{2884EA15-8E16-480C-9A37-67DFCB866481}" srcOrd="3" destOrd="0" presId="urn:microsoft.com/office/officeart/2005/8/layout/default"/>
    <dgm:cxn modelId="{F1CD9439-B40C-45C1-93AF-ED8263455D75}" type="presParOf" srcId="{EBA7EC32-E673-4218-9E83-C26BD096202E}" destId="{FC149B5C-DE54-4619-9C9F-2177FF8041F6}" srcOrd="4" destOrd="0" presId="urn:microsoft.com/office/officeart/2005/8/layout/default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F8303BC-1463-4A6B-BBC1-BC5959A184CA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C9FFC38A-A823-4F31-A677-9DFFB899F6F2}">
      <dgm:prSet phldrT="[Metin]"/>
      <dgm:spPr/>
      <dgm:t>
        <a:bodyPr/>
        <a:lstStyle/>
        <a:p>
          <a:r>
            <a:rPr lang="tr-T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1982 Anayasası</a:t>
          </a:r>
          <a:endParaRPr lang="tr-T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7D81F3-D6FB-402F-A2E5-4A4AF7FC0790}" type="parTrans" cxnId="{EF86A6E6-014E-4D93-AB38-5BC0573EBBC3}">
      <dgm:prSet/>
      <dgm:spPr/>
      <dgm:t>
        <a:bodyPr/>
        <a:lstStyle/>
        <a:p>
          <a:endParaRPr lang="tr-TR"/>
        </a:p>
      </dgm:t>
    </dgm:pt>
    <dgm:pt modelId="{187F4554-6293-4C5F-ABDA-E47899E1001F}" type="sibTrans" cxnId="{EF86A6E6-014E-4D93-AB38-5BC0573EBBC3}">
      <dgm:prSet/>
      <dgm:spPr/>
      <dgm:t>
        <a:bodyPr/>
        <a:lstStyle/>
        <a:p>
          <a:endParaRPr lang="tr-TR"/>
        </a:p>
      </dgm:t>
    </dgm:pt>
    <dgm:pt modelId="{DA7532A1-6ABF-4E59-928E-D116A5B0A5D4}">
      <dgm:prSet phldrT="[Metin]"/>
      <dgm:spPr/>
      <dgm:t>
        <a:bodyPr/>
        <a:lstStyle/>
        <a:p>
          <a:r>
            <a:rPr lang="tr-T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Anayasal Hak</a:t>
          </a:r>
          <a:endParaRPr lang="tr-T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7CDAD7-2F8A-432A-AEE9-4CDEC6346702}" type="parTrans" cxnId="{DEE5B3A3-BCB3-44F8-8562-3CD879CFFE36}">
      <dgm:prSet/>
      <dgm:spPr/>
      <dgm:t>
        <a:bodyPr/>
        <a:lstStyle/>
        <a:p>
          <a:endParaRPr lang="tr-TR"/>
        </a:p>
      </dgm:t>
    </dgm:pt>
    <dgm:pt modelId="{352A59D8-3243-47CD-B34E-A2F7FAB5C6AD}" type="sibTrans" cxnId="{DEE5B3A3-BCB3-44F8-8562-3CD879CFFE36}">
      <dgm:prSet/>
      <dgm:spPr/>
      <dgm:t>
        <a:bodyPr/>
        <a:lstStyle/>
        <a:p>
          <a:endParaRPr lang="tr-TR"/>
        </a:p>
      </dgm:t>
    </dgm:pt>
    <dgm:pt modelId="{7964EDEC-3DF5-4E45-AF21-8117E00D7C9F}">
      <dgm:prSet phldrT="[Metin]"/>
      <dgm:spPr/>
      <dgm:t>
        <a:bodyPr/>
        <a:lstStyle/>
        <a:p>
          <a:r>
            <a:rPr lang="tr-T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Sosyal Özgürlük</a:t>
          </a:r>
          <a:endParaRPr lang="tr-T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02248D2-3DCA-4A61-A344-82E623F39E16}" type="parTrans" cxnId="{4989C861-C137-4C6B-95C8-C5992F2C116C}">
      <dgm:prSet/>
      <dgm:spPr/>
      <dgm:t>
        <a:bodyPr/>
        <a:lstStyle/>
        <a:p>
          <a:endParaRPr lang="tr-TR"/>
        </a:p>
      </dgm:t>
    </dgm:pt>
    <dgm:pt modelId="{644ED7CC-F4C9-409E-96C1-7AF497A89EB4}" type="sibTrans" cxnId="{4989C861-C137-4C6B-95C8-C5992F2C116C}">
      <dgm:prSet/>
      <dgm:spPr/>
      <dgm:t>
        <a:bodyPr/>
        <a:lstStyle/>
        <a:p>
          <a:endParaRPr lang="tr-TR"/>
        </a:p>
      </dgm:t>
    </dgm:pt>
    <dgm:pt modelId="{F4ADACB2-DF48-4932-BB9E-E2F6E3CC2399}">
      <dgm:prSet phldrT="[Metin]"/>
      <dgm:spPr/>
      <dgm:t>
        <a:bodyPr/>
        <a:lstStyle/>
        <a:p>
          <a:r>
            <a:rPr lang="tr-T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Kurumsal Sorumluluk </a:t>
          </a:r>
          <a:endParaRPr lang="tr-T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22C9B7-5B2C-4B63-AD41-C6B7C5D1BD94}" type="parTrans" cxnId="{4F2F5C9E-6D18-46F4-9230-EF7681F72666}">
      <dgm:prSet/>
      <dgm:spPr/>
      <dgm:t>
        <a:bodyPr/>
        <a:lstStyle/>
        <a:p>
          <a:endParaRPr lang="tr-TR"/>
        </a:p>
      </dgm:t>
    </dgm:pt>
    <dgm:pt modelId="{BAD17007-CA46-4D50-A536-570D4CCAD0A4}" type="sibTrans" cxnId="{4F2F5C9E-6D18-46F4-9230-EF7681F72666}">
      <dgm:prSet/>
      <dgm:spPr/>
      <dgm:t>
        <a:bodyPr/>
        <a:lstStyle/>
        <a:p>
          <a:endParaRPr lang="tr-TR"/>
        </a:p>
      </dgm:t>
    </dgm:pt>
    <dgm:pt modelId="{3F289CC4-4AFF-4E46-9A71-39DD29DDA7E0}">
      <dgm:prSet phldrT="[Metin]"/>
      <dgm:spPr/>
      <dgm:t>
        <a:bodyPr/>
        <a:lstStyle/>
        <a:p>
          <a:r>
            <a:rPr lang="tr-T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Anayasada Yer alan Temel Hak ve Özgürlüklere Bakış</a:t>
          </a:r>
          <a:endParaRPr lang="tr-T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1175BC-9B54-4B41-920F-FD3850B12F7F}" type="parTrans" cxnId="{F80939CC-788E-41FB-949F-A477A29329A9}">
      <dgm:prSet/>
      <dgm:spPr/>
      <dgm:t>
        <a:bodyPr/>
        <a:lstStyle/>
        <a:p>
          <a:endParaRPr lang="tr-TR"/>
        </a:p>
      </dgm:t>
    </dgm:pt>
    <dgm:pt modelId="{5D6ED707-87AB-47B4-AC13-C5050F19E400}" type="sibTrans" cxnId="{F80939CC-788E-41FB-949F-A477A29329A9}">
      <dgm:prSet/>
      <dgm:spPr/>
      <dgm:t>
        <a:bodyPr/>
        <a:lstStyle/>
        <a:p>
          <a:endParaRPr lang="tr-TR"/>
        </a:p>
      </dgm:t>
    </dgm:pt>
    <dgm:pt modelId="{80991CF8-27CD-48EA-8A34-204C810CA022}" type="pres">
      <dgm:prSet presAssocID="{5F8303BC-1463-4A6B-BBC1-BC5959A184CA}" presName="diagram" presStyleCnt="0">
        <dgm:presLayoutVars>
          <dgm:dir/>
          <dgm:resizeHandles val="exact"/>
        </dgm:presLayoutVars>
      </dgm:prSet>
      <dgm:spPr/>
    </dgm:pt>
    <dgm:pt modelId="{D7325E9B-93EC-4436-A700-7FBADF06D2D0}" type="pres">
      <dgm:prSet presAssocID="{C9FFC38A-A823-4F31-A677-9DFFB899F6F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C04349E-8156-46DA-A252-56688585D18C}" type="pres">
      <dgm:prSet presAssocID="{187F4554-6293-4C5F-ABDA-E47899E1001F}" presName="sibTrans" presStyleCnt="0"/>
      <dgm:spPr/>
    </dgm:pt>
    <dgm:pt modelId="{A5F7C916-AEA3-463B-B46E-DE2EF7B5D778}" type="pres">
      <dgm:prSet presAssocID="{DA7532A1-6ABF-4E59-928E-D116A5B0A5D4}" presName="node" presStyleLbl="node1" presStyleIdx="1" presStyleCnt="5">
        <dgm:presLayoutVars>
          <dgm:bulletEnabled val="1"/>
        </dgm:presLayoutVars>
      </dgm:prSet>
      <dgm:spPr/>
    </dgm:pt>
    <dgm:pt modelId="{9E39B937-47C6-4D98-8F4B-C0302CC1084B}" type="pres">
      <dgm:prSet presAssocID="{352A59D8-3243-47CD-B34E-A2F7FAB5C6AD}" presName="sibTrans" presStyleCnt="0"/>
      <dgm:spPr/>
    </dgm:pt>
    <dgm:pt modelId="{6ACF378F-92B7-44CF-8EDC-B73E85DF2FE0}" type="pres">
      <dgm:prSet presAssocID="{7964EDEC-3DF5-4E45-AF21-8117E00D7C9F}" presName="node" presStyleLbl="node1" presStyleIdx="2" presStyleCnt="5">
        <dgm:presLayoutVars>
          <dgm:bulletEnabled val="1"/>
        </dgm:presLayoutVars>
      </dgm:prSet>
      <dgm:spPr/>
    </dgm:pt>
    <dgm:pt modelId="{52EAAD24-1B1D-4977-8768-254433063E78}" type="pres">
      <dgm:prSet presAssocID="{644ED7CC-F4C9-409E-96C1-7AF497A89EB4}" presName="sibTrans" presStyleCnt="0"/>
      <dgm:spPr/>
    </dgm:pt>
    <dgm:pt modelId="{298DE062-6E91-40FF-8ED1-F8B793ED7D4E}" type="pres">
      <dgm:prSet presAssocID="{F4ADACB2-DF48-4932-BB9E-E2F6E3CC239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D8D9AE5-37A8-4464-9699-53177765F60D}" type="pres">
      <dgm:prSet presAssocID="{BAD17007-CA46-4D50-A536-570D4CCAD0A4}" presName="sibTrans" presStyleCnt="0"/>
      <dgm:spPr/>
    </dgm:pt>
    <dgm:pt modelId="{6E25BB41-3997-4450-AF8E-9FB89F93EE48}" type="pres">
      <dgm:prSet presAssocID="{3F289CC4-4AFF-4E46-9A71-39DD29DDA7E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F2F5C9E-6D18-46F4-9230-EF7681F72666}" srcId="{5F8303BC-1463-4A6B-BBC1-BC5959A184CA}" destId="{F4ADACB2-DF48-4932-BB9E-E2F6E3CC2399}" srcOrd="3" destOrd="0" parTransId="{5822C9B7-5B2C-4B63-AD41-C6B7C5D1BD94}" sibTransId="{BAD17007-CA46-4D50-A536-570D4CCAD0A4}"/>
    <dgm:cxn modelId="{4DE2D6A7-402B-4D98-A741-70F430D246AE}" type="presOf" srcId="{F4ADACB2-DF48-4932-BB9E-E2F6E3CC2399}" destId="{298DE062-6E91-40FF-8ED1-F8B793ED7D4E}" srcOrd="0" destOrd="0" presId="urn:microsoft.com/office/officeart/2005/8/layout/default"/>
    <dgm:cxn modelId="{1678419E-C0F7-43EB-AB97-5B3B922C2023}" type="presOf" srcId="{7964EDEC-3DF5-4E45-AF21-8117E00D7C9F}" destId="{6ACF378F-92B7-44CF-8EDC-B73E85DF2FE0}" srcOrd="0" destOrd="0" presId="urn:microsoft.com/office/officeart/2005/8/layout/default"/>
    <dgm:cxn modelId="{2F874D4D-E5FA-4E5A-BF72-248E0F97857B}" type="presOf" srcId="{5F8303BC-1463-4A6B-BBC1-BC5959A184CA}" destId="{80991CF8-27CD-48EA-8A34-204C810CA022}" srcOrd="0" destOrd="0" presId="urn:microsoft.com/office/officeart/2005/8/layout/default"/>
    <dgm:cxn modelId="{0131FF13-9BDA-48A7-A6DA-BA126A8451C4}" type="presOf" srcId="{C9FFC38A-A823-4F31-A677-9DFFB899F6F2}" destId="{D7325E9B-93EC-4436-A700-7FBADF06D2D0}" srcOrd="0" destOrd="0" presId="urn:microsoft.com/office/officeart/2005/8/layout/default"/>
    <dgm:cxn modelId="{4989C861-C137-4C6B-95C8-C5992F2C116C}" srcId="{5F8303BC-1463-4A6B-BBC1-BC5959A184CA}" destId="{7964EDEC-3DF5-4E45-AF21-8117E00D7C9F}" srcOrd="2" destOrd="0" parTransId="{C02248D2-3DCA-4A61-A344-82E623F39E16}" sibTransId="{644ED7CC-F4C9-409E-96C1-7AF497A89EB4}"/>
    <dgm:cxn modelId="{EF86A6E6-014E-4D93-AB38-5BC0573EBBC3}" srcId="{5F8303BC-1463-4A6B-BBC1-BC5959A184CA}" destId="{C9FFC38A-A823-4F31-A677-9DFFB899F6F2}" srcOrd="0" destOrd="0" parTransId="{837D81F3-D6FB-402F-A2E5-4A4AF7FC0790}" sibTransId="{187F4554-6293-4C5F-ABDA-E47899E1001F}"/>
    <dgm:cxn modelId="{2AA30BBB-9305-4D3F-9B15-C3B48281C22C}" type="presOf" srcId="{DA7532A1-6ABF-4E59-928E-D116A5B0A5D4}" destId="{A5F7C916-AEA3-463B-B46E-DE2EF7B5D778}" srcOrd="0" destOrd="0" presId="urn:microsoft.com/office/officeart/2005/8/layout/default"/>
    <dgm:cxn modelId="{DEE5B3A3-BCB3-44F8-8562-3CD879CFFE36}" srcId="{5F8303BC-1463-4A6B-BBC1-BC5959A184CA}" destId="{DA7532A1-6ABF-4E59-928E-D116A5B0A5D4}" srcOrd="1" destOrd="0" parTransId="{207CDAD7-2F8A-432A-AEE9-4CDEC6346702}" sibTransId="{352A59D8-3243-47CD-B34E-A2F7FAB5C6AD}"/>
    <dgm:cxn modelId="{570B45BF-B86A-4A7D-A713-6BCF1617AFD8}" type="presOf" srcId="{3F289CC4-4AFF-4E46-9A71-39DD29DDA7E0}" destId="{6E25BB41-3997-4450-AF8E-9FB89F93EE48}" srcOrd="0" destOrd="0" presId="urn:microsoft.com/office/officeart/2005/8/layout/default"/>
    <dgm:cxn modelId="{F80939CC-788E-41FB-949F-A477A29329A9}" srcId="{5F8303BC-1463-4A6B-BBC1-BC5959A184CA}" destId="{3F289CC4-4AFF-4E46-9A71-39DD29DDA7E0}" srcOrd="4" destOrd="0" parTransId="{BA1175BC-9B54-4B41-920F-FD3850B12F7F}" sibTransId="{5D6ED707-87AB-47B4-AC13-C5050F19E400}"/>
    <dgm:cxn modelId="{F2C471F2-9CAC-4B79-8C8B-BD065D26CB83}" type="presParOf" srcId="{80991CF8-27CD-48EA-8A34-204C810CA022}" destId="{D7325E9B-93EC-4436-A700-7FBADF06D2D0}" srcOrd="0" destOrd="0" presId="urn:microsoft.com/office/officeart/2005/8/layout/default"/>
    <dgm:cxn modelId="{0D31A7C0-39D3-4E5B-B8FF-210F054DE03C}" type="presParOf" srcId="{80991CF8-27CD-48EA-8A34-204C810CA022}" destId="{8C04349E-8156-46DA-A252-56688585D18C}" srcOrd="1" destOrd="0" presId="urn:microsoft.com/office/officeart/2005/8/layout/default"/>
    <dgm:cxn modelId="{2EC0AA58-D3F8-4F4B-87DB-D156F3BC1B14}" type="presParOf" srcId="{80991CF8-27CD-48EA-8A34-204C810CA022}" destId="{A5F7C916-AEA3-463B-B46E-DE2EF7B5D778}" srcOrd="2" destOrd="0" presId="urn:microsoft.com/office/officeart/2005/8/layout/default"/>
    <dgm:cxn modelId="{F9386840-CED0-436C-A1A9-ECFD045DA5E8}" type="presParOf" srcId="{80991CF8-27CD-48EA-8A34-204C810CA022}" destId="{9E39B937-47C6-4D98-8F4B-C0302CC1084B}" srcOrd="3" destOrd="0" presId="urn:microsoft.com/office/officeart/2005/8/layout/default"/>
    <dgm:cxn modelId="{32E06746-17A1-40A7-BD78-8BB0BCEA9E00}" type="presParOf" srcId="{80991CF8-27CD-48EA-8A34-204C810CA022}" destId="{6ACF378F-92B7-44CF-8EDC-B73E85DF2FE0}" srcOrd="4" destOrd="0" presId="urn:microsoft.com/office/officeart/2005/8/layout/default"/>
    <dgm:cxn modelId="{FDF8D328-CBA6-452F-8B4E-88123E039545}" type="presParOf" srcId="{80991CF8-27CD-48EA-8A34-204C810CA022}" destId="{52EAAD24-1B1D-4977-8768-254433063E78}" srcOrd="5" destOrd="0" presId="urn:microsoft.com/office/officeart/2005/8/layout/default"/>
    <dgm:cxn modelId="{9440E666-BC27-42D7-A760-243C0C486BF3}" type="presParOf" srcId="{80991CF8-27CD-48EA-8A34-204C810CA022}" destId="{298DE062-6E91-40FF-8ED1-F8B793ED7D4E}" srcOrd="6" destOrd="0" presId="urn:microsoft.com/office/officeart/2005/8/layout/default"/>
    <dgm:cxn modelId="{BCBA6844-898D-4EE2-9461-A298FC8A061A}" type="presParOf" srcId="{80991CF8-27CD-48EA-8A34-204C810CA022}" destId="{1D8D9AE5-37A8-4464-9699-53177765F60D}" srcOrd="7" destOrd="0" presId="urn:microsoft.com/office/officeart/2005/8/layout/default"/>
    <dgm:cxn modelId="{850E9D56-E9FB-4EF8-B573-C821928E4EBF}" type="presParOf" srcId="{80991CF8-27CD-48EA-8A34-204C810CA022}" destId="{6E25BB41-3997-4450-AF8E-9FB89F93EE48}" srcOrd="8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01.11.2020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Зразок підзаголовка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vzuat.gov.tr/MevzuatMetin/1.5.5187-20080320.pdf" TargetMode="External"/><Relationship Id="rId2" Type="http://schemas.openxmlformats.org/officeDocument/2006/relationships/hyperlink" Target="https://www.tbmm.gov.tr/anayasa/anayasa82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HALKLA İLİŞKİLER VE TANITIM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HİT 403 İletişim Hukuku ve Etik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Dr. Öğr. Üyesi Hasan TURGUT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Türkiye’de İletişim Özgürlüğü ve Tarihsel Gelişimi</a:t>
            </a:r>
            <a:endParaRPr lang="tr-TR" alt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Hafta-4-5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HİT 403 İletişim Hukuku ve Etik</a:t>
            </a:r>
            <a:endParaRPr lang="tr-TR" altLang="tr-TR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Türkiye'de İletişim Özgürlüğünün </a:t>
            </a:r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Geçmişi</a:t>
            </a:r>
            <a:endParaRPr lang="tr-TR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2800" dirty="0" smtClean="0"/>
              <a:t>Osmanlı </a:t>
            </a:r>
            <a:r>
              <a:rPr lang="tr-TR" sz="2800" dirty="0" smtClean="0"/>
              <a:t>Döneminde ilk Basım Yayım Faaliyetleri</a:t>
            </a:r>
          </a:p>
          <a:p>
            <a:pPr algn="just"/>
            <a:r>
              <a:rPr lang="tr-TR" sz="2800" dirty="0" smtClean="0"/>
              <a:t>Tanzimat Dönemi Sonrası Basım Yayım Faaliyetleri</a:t>
            </a:r>
          </a:p>
          <a:p>
            <a:pPr algn="just"/>
            <a:r>
              <a:rPr lang="tr-TR" sz="2800" dirty="0" smtClean="0"/>
              <a:t>II. Meşrutiyet'ten 1924'e Kadar Olan Dönem </a:t>
            </a:r>
          </a:p>
          <a:p>
            <a:pPr algn="just"/>
            <a:r>
              <a:rPr lang="tr-TR" sz="2800" dirty="0" smtClean="0"/>
              <a:t>1924-1950 Arası Dönem</a:t>
            </a:r>
          </a:p>
          <a:p>
            <a:pPr algn="just"/>
            <a:r>
              <a:rPr lang="tr-TR" sz="2800" dirty="0" smtClean="0"/>
              <a:t>1950-1960 Arası Dönem</a:t>
            </a:r>
          </a:p>
          <a:p>
            <a:pPr algn="just"/>
            <a:r>
              <a:rPr lang="tr-TR" sz="2800" dirty="0" smtClean="0"/>
              <a:t>1960-1980 Arası Dönem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Galat-ı Meşhurlar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235422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Tanzimat Dönemine Kadar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Tanzimat Sonrası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Kurtuluş Savaşı Dönemi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1924-1950 Dönemi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1950-1960 Demokrat Parti Dönemi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1960-1980 Arası Dönem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1980’den Günümüze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Kaynakça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1400" dirty="0" smtClean="0"/>
              <a:t>Ceylan, Ayhan (2006). Tanzimat Dönemi Osmanlı Basım ve Yayımında Hukuki Düzen (1839-1876). </a:t>
            </a:r>
            <a:r>
              <a:rPr lang="tr-TR" sz="1400" i="1" dirty="0" smtClean="0"/>
              <a:t>Türk Hukuk Tarihi Araştırmaları</a:t>
            </a:r>
            <a:r>
              <a:rPr lang="tr-TR" sz="1400" dirty="0" smtClean="0"/>
              <a:t>, Sayı 1, </a:t>
            </a:r>
            <a:r>
              <a:rPr lang="tr-TR" sz="1400" dirty="0" err="1" smtClean="0"/>
              <a:t>ss</a:t>
            </a:r>
            <a:r>
              <a:rPr lang="tr-TR" sz="1400" dirty="0" smtClean="0"/>
              <a:t>. 139-155.</a:t>
            </a:r>
          </a:p>
          <a:p>
            <a:pPr algn="just"/>
            <a:r>
              <a:rPr lang="tr-TR" sz="1400" dirty="0" err="1" smtClean="0"/>
              <a:t>Dönmezer</a:t>
            </a:r>
            <a:r>
              <a:rPr lang="tr-TR" sz="1400" dirty="0" smtClean="0"/>
              <a:t>, S. ve Bayraktar, K. (2013). Basın Hukuku. İstanbul: Beta Yayınları.</a:t>
            </a:r>
          </a:p>
          <a:p>
            <a:pPr algn="just"/>
            <a:r>
              <a:rPr lang="tr-TR" sz="1400" dirty="0" smtClean="0"/>
              <a:t>Güngör, </a:t>
            </a:r>
            <a:r>
              <a:rPr lang="tr-TR" sz="1400" dirty="0" err="1" smtClean="0"/>
              <a:t>Nazife</a:t>
            </a:r>
            <a:r>
              <a:rPr lang="tr-TR" sz="1400" dirty="0" smtClean="0"/>
              <a:t> (2010). Basın Özgürlüğü Açısından Kurumsallaşma Çabaları: Serbesti ve Kısıtlamalar. </a:t>
            </a:r>
            <a:r>
              <a:rPr lang="tr-TR" sz="1400" i="1" dirty="0" smtClean="0"/>
              <a:t>Cumhuriyet Döneminde İletişim</a:t>
            </a:r>
            <a:r>
              <a:rPr lang="tr-TR" sz="1400" dirty="0" smtClean="0"/>
              <a:t>, der. </a:t>
            </a:r>
            <a:r>
              <a:rPr lang="tr-TR" sz="1400" dirty="0" err="1" smtClean="0"/>
              <a:t>Nazife</a:t>
            </a:r>
            <a:r>
              <a:rPr lang="tr-TR" sz="1400" dirty="0" smtClean="0"/>
              <a:t> Güngör, Ankara: Siyasal </a:t>
            </a:r>
            <a:r>
              <a:rPr lang="tr-TR" sz="1400" dirty="0" err="1" smtClean="0"/>
              <a:t>Kitabevi</a:t>
            </a:r>
            <a:r>
              <a:rPr lang="tr-TR" sz="1400" dirty="0" smtClean="0"/>
              <a:t>, </a:t>
            </a:r>
            <a:r>
              <a:rPr lang="tr-TR" sz="1400" dirty="0" err="1" smtClean="0"/>
              <a:t>ss</a:t>
            </a:r>
            <a:r>
              <a:rPr lang="tr-TR" sz="1400" dirty="0" smtClean="0"/>
              <a:t>. 101-127.</a:t>
            </a:r>
          </a:p>
          <a:p>
            <a:pPr algn="just"/>
            <a:r>
              <a:rPr lang="tr-TR" sz="1400" dirty="0" smtClean="0"/>
              <a:t>İçel</a:t>
            </a:r>
            <a:r>
              <a:rPr lang="tr-TR" sz="1400" dirty="0" smtClean="0"/>
              <a:t>, Kayıhan (2015). Kitle İletişim Hukuku. İstanbul: Beta Yayınları.</a:t>
            </a:r>
          </a:p>
          <a:p>
            <a:pPr algn="just"/>
            <a:r>
              <a:rPr lang="tr-TR" sz="1400" dirty="0" err="1" smtClean="0"/>
              <a:t>Odyakmaz</a:t>
            </a:r>
            <a:r>
              <a:rPr lang="tr-TR" sz="1400" dirty="0" smtClean="0"/>
              <a:t>, Necla (2003). Osmanlı’da Anayasal Düzenlemeler ve Basına Etkileri. </a:t>
            </a:r>
            <a:r>
              <a:rPr lang="tr-TR" sz="1400" i="1" dirty="0" smtClean="0"/>
              <a:t>İstanbul Üniversitesi İletişim Fakültesi Dergisi</a:t>
            </a:r>
            <a:r>
              <a:rPr lang="tr-TR" sz="1400" dirty="0" smtClean="0"/>
              <a:t>, Sayı 16,  </a:t>
            </a:r>
            <a:r>
              <a:rPr lang="tr-TR" sz="1400" dirty="0" err="1" smtClean="0"/>
              <a:t>ss</a:t>
            </a:r>
            <a:r>
              <a:rPr lang="tr-TR" sz="1400" dirty="0" smtClean="0"/>
              <a:t>. 211-233.</a:t>
            </a:r>
          </a:p>
          <a:p>
            <a:pPr algn="just"/>
            <a:r>
              <a:rPr lang="tr-TR" sz="1400" dirty="0" smtClean="0"/>
              <a:t>Orhon, N. ve </a:t>
            </a:r>
            <a:r>
              <a:rPr lang="tr-TR" sz="1400" dirty="0" err="1" smtClean="0"/>
              <a:t>Dimitrakopoulou</a:t>
            </a:r>
            <a:r>
              <a:rPr lang="tr-TR" sz="1400" dirty="0" smtClean="0"/>
              <a:t>, D. (2010). Geç Osmanlı Dönemi Basını ve Dönemin Toplumsal Hayata Yansımaları: Dönemin İstanbul ve Selanik Gazeteciliği. </a:t>
            </a:r>
            <a:r>
              <a:rPr lang="tr-TR" sz="1400" i="1" dirty="0" smtClean="0"/>
              <a:t>Tercüman-ı Ahval’in 150. Yılında İstanbul’da Fikir Gazeteciliği Sempozyumu</a:t>
            </a:r>
            <a:r>
              <a:rPr lang="tr-TR" sz="1400" dirty="0" smtClean="0"/>
              <a:t>, İstanbul.</a:t>
            </a:r>
          </a:p>
          <a:p>
            <a:pPr algn="just"/>
            <a:r>
              <a:rPr lang="tr-TR" sz="1400" dirty="0" smtClean="0"/>
              <a:t>Tamer, </a:t>
            </a:r>
            <a:r>
              <a:rPr lang="tr-TR" sz="1400" dirty="0" err="1" smtClean="0"/>
              <a:t>Aytül</a:t>
            </a:r>
            <a:r>
              <a:rPr lang="tr-TR" sz="1400" dirty="0" smtClean="0"/>
              <a:t> (2010). </a:t>
            </a:r>
            <a:r>
              <a:rPr lang="tr-TR" sz="1400" dirty="0" err="1" smtClean="0"/>
              <a:t>Kuvayi</a:t>
            </a:r>
            <a:r>
              <a:rPr lang="tr-TR" sz="1400" dirty="0" smtClean="0"/>
              <a:t> </a:t>
            </a:r>
            <a:r>
              <a:rPr lang="tr-TR" sz="1400" dirty="0" err="1" smtClean="0"/>
              <a:t>Milliye’nin</a:t>
            </a:r>
            <a:r>
              <a:rPr lang="tr-TR" sz="1400" dirty="0" smtClean="0"/>
              <a:t> Sesi: İrade-i Milliye ve Hakimiyet-i Milliye. </a:t>
            </a:r>
            <a:r>
              <a:rPr lang="tr-TR" sz="1400" i="1" dirty="0" smtClean="0"/>
              <a:t>Cumhuriyet Döneminde İletişim</a:t>
            </a:r>
            <a:r>
              <a:rPr lang="tr-TR" sz="1400" dirty="0" smtClean="0"/>
              <a:t>, der. </a:t>
            </a:r>
            <a:r>
              <a:rPr lang="tr-TR" sz="1400" dirty="0" err="1" smtClean="0"/>
              <a:t>Nazife</a:t>
            </a:r>
            <a:r>
              <a:rPr lang="tr-TR" sz="1400" dirty="0" smtClean="0"/>
              <a:t> Güngör, Ankara: Siyasal </a:t>
            </a:r>
            <a:r>
              <a:rPr lang="tr-TR" sz="1400" dirty="0" err="1" smtClean="0"/>
              <a:t>Kitabevi</a:t>
            </a:r>
            <a:r>
              <a:rPr lang="tr-TR" sz="1400" dirty="0" smtClean="0"/>
              <a:t> , </a:t>
            </a:r>
            <a:r>
              <a:rPr lang="tr-TR" sz="1400" dirty="0" err="1" smtClean="0"/>
              <a:t>ss</a:t>
            </a:r>
            <a:r>
              <a:rPr lang="tr-TR" sz="1400" dirty="0" smtClean="0"/>
              <a:t>. 21-50.</a:t>
            </a:r>
          </a:p>
          <a:p>
            <a:pPr algn="just"/>
            <a:r>
              <a:rPr lang="tr-TR" sz="1400" dirty="0" smtClean="0"/>
              <a:t>Türkiye </a:t>
            </a:r>
            <a:r>
              <a:rPr lang="tr-TR" sz="1400" dirty="0" smtClean="0"/>
              <a:t>Cumhuriyeti Anayasası (1982). </a:t>
            </a:r>
            <a:r>
              <a:rPr lang="tr-TR" sz="1400" dirty="0" smtClean="0">
                <a:hlinkClick r:id="rId2"/>
              </a:rPr>
              <a:t>https://www.tbmm.gov.tr/anayasa/anayasa82.htm</a:t>
            </a:r>
            <a:r>
              <a:rPr lang="tr-TR" sz="1400" dirty="0" smtClean="0"/>
              <a:t>, Erişim Tarihi: 29.01.2018.</a:t>
            </a:r>
          </a:p>
          <a:p>
            <a:pPr algn="just"/>
            <a:r>
              <a:rPr lang="tr-TR" sz="1400" dirty="0" smtClean="0"/>
              <a:t>5187 Sayılı Basın Kanunu (2004). </a:t>
            </a:r>
            <a:r>
              <a:rPr lang="tr-TR" sz="1400" dirty="0" smtClean="0">
                <a:hlinkClick r:id="rId3"/>
              </a:rPr>
              <a:t>http://www.mevzuat.gov.tr/</a:t>
            </a:r>
            <a:r>
              <a:rPr lang="tr-TR" sz="1400" dirty="0" err="1" smtClean="0">
                <a:hlinkClick r:id="rId3"/>
              </a:rPr>
              <a:t>MevzuatMetin</a:t>
            </a:r>
            <a:r>
              <a:rPr lang="tr-TR" sz="1400" dirty="0" smtClean="0">
                <a:hlinkClick r:id="rId3"/>
              </a:rPr>
              <a:t>/1.5.5187-20080320.</a:t>
            </a:r>
            <a:r>
              <a:rPr lang="tr-TR" sz="1400" dirty="0" err="1" smtClean="0">
                <a:hlinkClick r:id="rId3"/>
              </a:rPr>
              <a:t>pdf</a:t>
            </a:r>
            <a:r>
              <a:rPr lang="tr-TR" sz="1400" dirty="0" smtClean="0"/>
              <a:t>, Erişim Tarihi: 29.01.2018.</a:t>
            </a:r>
          </a:p>
          <a:p>
            <a:pPr algn="just"/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xmlns="" val="483125481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54</TotalTime>
  <Words>318</Words>
  <Application>Microsoft Office PowerPoint</Application>
  <PresentationFormat>Ekran Gösterisi (4:3)</PresentationFormat>
  <Paragraphs>62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3" baseType="lpstr">
      <vt:lpstr>sunum_sablon</vt:lpstr>
      <vt:lpstr>Slayt 1</vt:lpstr>
      <vt:lpstr>Türkiye’de İletişim Özgürlüğü ve Tarihsel Gelişimi</vt:lpstr>
      <vt:lpstr>Türkiye'de İletişim Özgürlüğünün Geçmişi</vt:lpstr>
      <vt:lpstr>Galat-ı Meşhurlar</vt:lpstr>
      <vt:lpstr>Tanzimat Dönemine Kadar</vt:lpstr>
      <vt:lpstr>Tanzimat Sonrası</vt:lpstr>
      <vt:lpstr>Kurtuluş Savaşı Dönemi</vt:lpstr>
      <vt:lpstr>1924-1950 Dönemi</vt:lpstr>
      <vt:lpstr>1950-1960 Demokrat Parti Dönemi</vt:lpstr>
      <vt:lpstr>1960-1980 Arası Dönem</vt:lpstr>
      <vt:lpstr>1980’den Günümüze</vt:lpstr>
      <vt:lpstr>Kaynakça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Hasan&amp;Merve</dc:creator>
  <cp:lastModifiedBy>asus</cp:lastModifiedBy>
  <cp:revision>7</cp:revision>
  <cp:lastPrinted>1601-01-01T00:00:00Z</cp:lastPrinted>
  <dcterms:created xsi:type="dcterms:W3CDTF">2020-01-14T12:00:43Z</dcterms:created>
  <dcterms:modified xsi:type="dcterms:W3CDTF">2020-11-01T17:38:44Z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